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 id="2147483685" r:id="rId3"/>
  </p:sldMasterIdLst>
  <p:notesMasterIdLst>
    <p:notesMasterId r:id="rId20"/>
  </p:notesMasterIdLst>
  <p:sldIdLst>
    <p:sldId id="256" r:id="rId4"/>
    <p:sldId id="257" r:id="rId5"/>
    <p:sldId id="271" r:id="rId6"/>
    <p:sldId id="258" r:id="rId7"/>
    <p:sldId id="259" r:id="rId8"/>
    <p:sldId id="260" r:id="rId9"/>
    <p:sldId id="270" r:id="rId10"/>
    <p:sldId id="261" r:id="rId11"/>
    <p:sldId id="262" r:id="rId12"/>
    <p:sldId id="263" r:id="rId13"/>
    <p:sldId id="264" r:id="rId14"/>
    <p:sldId id="265" r:id="rId15"/>
    <p:sldId id="266" r:id="rId16"/>
    <p:sldId id="267" r:id="rId17"/>
    <p:sldId id="268" r:id="rId18"/>
    <p:sldId id="269" r:id="rId19"/>
  </p:sldIdLst>
  <p:sldSz cx="9144000" cy="5143500" type="screen16x9"/>
  <p:notesSz cx="6858000" cy="9144000"/>
  <p:embeddedFontLst>
    <p:embeddedFont>
      <p:font typeface="Georgia" panose="02040502050405020303" pitchFamily="18" charset="0"/>
      <p:regular r:id="rId21"/>
      <p:bold r:id="rId22"/>
      <p:italic r:id="rId23"/>
      <p:boldItalic r:id="rId24"/>
    </p:embeddedFont>
    <p:embeddedFont>
      <p:font typeface="Helvetica Neue" panose="020B0604020202020204" charset="0"/>
      <p:regular r:id="rId25"/>
      <p:bold r:id="rId26"/>
      <p:italic r:id="rId27"/>
      <p:boldItalic r:id="rId28"/>
    </p:embeddedFont>
    <p:embeddedFont>
      <p:font typeface="Merriweather" panose="00000500000000000000" pitchFamily="2" charset="0"/>
      <p:regular r:id="rId29"/>
      <p:bold r:id="rId30"/>
      <p:italic r:id="rId31"/>
      <p:boldItalic r:id="rId32"/>
    </p:embeddedFont>
    <p:embeddedFont>
      <p:font typeface="Merriweather Light" panose="00000400000000000000" pitchFamily="2" charset="0"/>
      <p:regular r:id="rId33"/>
      <p:bold r:id="rId34"/>
      <p:italic r:id="rId35"/>
      <p:boldItalic r:id="rId36"/>
    </p:embeddedFont>
    <p:embeddedFont>
      <p:font typeface="Merriweather Sans" pitchFamily="2" charset="0"/>
      <p:regular r:id="rId37"/>
      <p:bold r:id="rId38"/>
      <p:italic r:id="rId39"/>
      <p:boldItalic r:id="rId40"/>
    </p:embeddedFont>
    <p:embeddedFont>
      <p:font typeface="Nunito" pitchFamily="2" charset="0"/>
      <p:regular r:id="rId41"/>
      <p:bold r:id="rId42"/>
      <p:italic r:id="rId43"/>
      <p:boldItalic r:id="rId44"/>
    </p:embeddedFont>
    <p:embeddedFont>
      <p:font typeface="Nunito Sans" pitchFamily="2" charset="0"/>
      <p:regular r:id="rId45"/>
      <p:bold r:id="rId46"/>
      <p:italic r:id="rId47"/>
      <p:boldItalic r:id="rId48"/>
    </p:embeddedFont>
    <p:embeddedFont>
      <p:font typeface="Proxima Nova" panose="020B0604020202020204" charset="0"/>
      <p:regular r:id="rId49"/>
      <p:bold r:id="rId50"/>
      <p:italic r:id="rId51"/>
      <p:boldItalic r:id="rId52"/>
    </p:embeddedFont>
    <p:embeddedFont>
      <p:font typeface="Roboto" panose="02000000000000000000" pitchFamily="2" charset="0"/>
      <p:regular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8" d="100"/>
          <a:sy n="128" d="100"/>
        </p:scale>
        <p:origin x="1134" y="3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font" Target="fonts/font27.fntdata"/><Relationship Id="rId50" Type="http://schemas.openxmlformats.org/officeDocument/2006/relationships/font" Target="fonts/font30.fntdata"/><Relationship Id="rId55"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9.fntdata"/><Relationship Id="rId11" Type="http://schemas.openxmlformats.org/officeDocument/2006/relationships/slide" Target="slides/slide8.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font" Target="fonts/font25.fntdata"/><Relationship Id="rId53" Type="http://schemas.openxmlformats.org/officeDocument/2006/relationships/font" Target="fonts/font33.fntdata"/><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48" Type="http://schemas.openxmlformats.org/officeDocument/2006/relationships/font" Target="fonts/font28.fntdata"/><Relationship Id="rId56"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font" Target="fonts/font31.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font" Target="fonts/font26.fntdata"/><Relationship Id="rId20" Type="http://schemas.openxmlformats.org/officeDocument/2006/relationships/notesMaster" Target="notesMasters/notesMaster1.xml"/><Relationship Id="rId41" Type="http://schemas.openxmlformats.org/officeDocument/2006/relationships/font" Target="fonts/font21.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49" Type="http://schemas.openxmlformats.org/officeDocument/2006/relationships/font" Target="fonts/font29.fntdata"/><Relationship Id="rId57"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font" Target="fonts/font11.fntdata"/><Relationship Id="rId44" Type="http://schemas.openxmlformats.org/officeDocument/2006/relationships/font" Target="fonts/font24.fntdata"/><Relationship Id="rId52" Type="http://schemas.openxmlformats.org/officeDocument/2006/relationships/font" Target="fonts/font32.fntdata"/></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1pPr>
            <a:lvl2pPr marL="914400" marR="0" lvl="1"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2pPr>
            <a:lvl3pPr marL="1371600" marR="0" lvl="2"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3pPr>
            <a:lvl4pPr marL="1828800" marR="0" lvl="3"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4pPr>
            <a:lvl5pPr marL="2286000" marR="0" lvl="4"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5pPr>
            <a:lvl6pPr marL="2743200" marR="0" lvl="5"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6pPr>
            <a:lvl7pPr marL="3200400" marR="0" lvl="6"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7pPr>
            <a:lvl8pPr marL="3657600" marR="0" lvl="7"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8pPr>
            <a:lvl9pPr marL="4114800" marR="0" lvl="8" indent="-228600" algn="l" rtl="0">
              <a:spcBef>
                <a:spcPts val="0"/>
              </a:spcBef>
              <a:spcAft>
                <a:spcPts val="0"/>
              </a:spcAft>
              <a:buSzPts val="1400"/>
              <a:buNone/>
              <a:defRPr sz="2200" b="0" i="0" u="none" strike="noStrike" cap="none">
                <a:latin typeface="Merriweather Sans"/>
                <a:ea typeface="Merriweather Sans"/>
                <a:cs typeface="Merriweather Sans"/>
                <a:sym typeface="Merriweather Sans"/>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27ff3ab5996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27ff3ab5996_0_1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b292a6a24b_4_149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b292a6a24b_4_149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b292a6a24b_4_148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b292a6a24b_4_148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2f34c8dc717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2f34c8dc717_0_1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27ff3ab5996_0_1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27ff3ab5996_0_12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27ff3ab5996_0_1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27ff3ab5996_0_13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27ff3ab5996_0_13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27ff3ab5996_0_133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27ff3ab5996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7ff3ab5996_0_224: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a:extLst>
            <a:ext uri="{FF2B5EF4-FFF2-40B4-BE49-F238E27FC236}">
              <a16:creationId xmlns:a16="http://schemas.microsoft.com/office/drawing/2014/main" id="{0B7926C2-5C1A-86B5-6B04-EA1C37324F5C}"/>
            </a:ext>
          </a:extLst>
        </p:cNvPr>
        <p:cNvGrpSpPr/>
        <p:nvPr/>
      </p:nvGrpSpPr>
      <p:grpSpPr>
        <a:xfrm>
          <a:off x="0" y="0"/>
          <a:ext cx="0" cy="0"/>
          <a:chOff x="0" y="0"/>
          <a:chExt cx="0" cy="0"/>
        </a:xfrm>
      </p:grpSpPr>
      <p:sp>
        <p:nvSpPr>
          <p:cNvPr id="667" name="Google Shape;667;g27ff3ab5996_0_224:notes">
            <a:extLst>
              <a:ext uri="{FF2B5EF4-FFF2-40B4-BE49-F238E27FC236}">
                <a16:creationId xmlns:a16="http://schemas.microsoft.com/office/drawing/2014/main" id="{31C0A9FC-A14B-A239-73B5-665B03CF27B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27ff3ab5996_0_224:notes">
            <a:extLst>
              <a:ext uri="{FF2B5EF4-FFF2-40B4-BE49-F238E27FC236}">
                <a16:creationId xmlns:a16="http://schemas.microsoft.com/office/drawing/2014/main" id="{A99D015E-02F1-544F-7FCD-3C1B6EC6869E}"/>
              </a:ext>
            </a:extLst>
          </p:cNvPr>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1010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b292a6a24b_4_1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b292a6a24b_4_142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b292a6a24b_4_1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b292a6a24b_4_143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b292a6a24b_4_1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b292a6a24b_4_144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b292a6a24b_4_14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b292a6a24b_4_144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2f34c8dc717_0_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2f34c8dc717_0_4: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b292a6a24b_4_149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b292a6a24b_4_1491: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p:cSld name="BLANK_1">
    <p:bg>
      <p:bgPr>
        <a:solidFill>
          <a:schemeClr val="accent1"/>
        </a:solidFill>
        <a:effectLst/>
      </p:bgPr>
    </p:bg>
    <p:spTree>
      <p:nvGrpSpPr>
        <p:cNvPr id="1" name="Shape 50"/>
        <p:cNvGrpSpPr/>
        <p:nvPr/>
      </p:nvGrpSpPr>
      <p:grpSpPr>
        <a:xfrm>
          <a:off x="0" y="0"/>
          <a:ext cx="0" cy="0"/>
          <a:chOff x="0" y="0"/>
          <a:chExt cx="0" cy="0"/>
        </a:xfrm>
      </p:grpSpPr>
      <p:sp>
        <p:nvSpPr>
          <p:cNvPr id="51" name="Google Shape;51;p13"/>
          <p:cNvSpPr/>
          <p:nvPr/>
        </p:nvSpPr>
        <p:spPr>
          <a:xfrm>
            <a:off x="1149600" y="3974525"/>
            <a:ext cx="6844800" cy="913800"/>
          </a:xfrm>
          <a:prstGeom prst="rect">
            <a:avLst/>
          </a:prstGeom>
          <a:noFill/>
          <a:ln>
            <a:noFill/>
          </a:ln>
        </p:spPr>
        <p:txBody>
          <a:bodyPr spcFirstLastPara="1" wrap="square" lIns="26775" tIns="26775" rIns="26775" bIns="26775" anchor="ctr" anchorCtr="0">
            <a:noAutofit/>
          </a:bodyPr>
          <a:lstStyle/>
          <a:p>
            <a:pPr marL="0" marR="0" lvl="0" indent="0" algn="ctr" rtl="0">
              <a:lnSpc>
                <a:spcPct val="120000"/>
              </a:lnSpc>
              <a:spcBef>
                <a:spcPts val="0"/>
              </a:spcBef>
              <a:spcAft>
                <a:spcPts val="0"/>
              </a:spcAft>
              <a:buClr>
                <a:srgbClr val="000000"/>
              </a:buClr>
              <a:buFont typeface="Roboto"/>
              <a:buNone/>
            </a:pPr>
            <a:endParaRPr sz="2100" b="1">
              <a:latin typeface="Nunito Sans"/>
              <a:ea typeface="Nunito Sans"/>
              <a:cs typeface="Nunito Sans"/>
              <a:sym typeface="Nunito Sans"/>
            </a:endParaRPr>
          </a:p>
        </p:txBody>
      </p:sp>
      <p:sp>
        <p:nvSpPr>
          <p:cNvPr id="52" name="Google Shape;52;p13"/>
          <p:cNvSpPr/>
          <p:nvPr/>
        </p:nvSpPr>
        <p:spPr>
          <a:xfrm>
            <a:off x="-16506" y="3519700"/>
            <a:ext cx="9177000" cy="127200"/>
          </a:xfrm>
          <a:prstGeom prst="rect">
            <a:avLst/>
          </a:prstGeom>
          <a:solidFill>
            <a:srgbClr val="101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 name="Google Shape;53;p13"/>
          <p:cNvPicPr preferRelativeResize="0"/>
          <p:nvPr/>
        </p:nvPicPr>
        <p:blipFill>
          <a:blip r:embed="rId2">
            <a:alphaModFix/>
          </a:blip>
          <a:stretch>
            <a:fillRect/>
          </a:stretch>
        </p:blipFill>
        <p:spPr>
          <a:xfrm>
            <a:off x="554011" y="492852"/>
            <a:ext cx="1417427" cy="236774"/>
          </a:xfrm>
          <a:prstGeom prst="rect">
            <a:avLst/>
          </a:prstGeom>
          <a:noFill/>
          <a:ln>
            <a:noFill/>
          </a:ln>
        </p:spPr>
      </p:pic>
      <p:sp>
        <p:nvSpPr>
          <p:cNvPr id="54" name="Google Shape;54;p13"/>
          <p:cNvSpPr/>
          <p:nvPr/>
        </p:nvSpPr>
        <p:spPr>
          <a:xfrm>
            <a:off x="602375" y="3763775"/>
            <a:ext cx="584700" cy="43500"/>
          </a:xfrm>
          <a:prstGeom prst="rect">
            <a:avLst/>
          </a:prstGeom>
          <a:solidFill>
            <a:srgbClr val="FFCF00"/>
          </a:solid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endParaRPr/>
          </a:p>
        </p:txBody>
      </p:sp>
      <p:sp>
        <p:nvSpPr>
          <p:cNvPr id="55" name="Google Shape;55;p13"/>
          <p:cNvSpPr txBox="1">
            <a:spLocks noGrp="1"/>
          </p:cNvSpPr>
          <p:nvPr>
            <p:ph type="title"/>
          </p:nvPr>
        </p:nvSpPr>
        <p:spPr>
          <a:xfrm>
            <a:off x="481625" y="1661408"/>
            <a:ext cx="4995600" cy="2099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lt1"/>
              </a:buClr>
              <a:buSzPts val="2400"/>
              <a:buFont typeface="Nunito Sans"/>
              <a:buNone/>
              <a:defRPr sz="2400">
                <a:solidFill>
                  <a:schemeClr val="lt1"/>
                </a:solidFill>
                <a:latin typeface="Nunito Sans"/>
                <a:ea typeface="Nunito Sans"/>
                <a:cs typeface="Nunito Sans"/>
                <a:sym typeface="Nunito Sans"/>
              </a:defRPr>
            </a:lvl1pPr>
            <a:lvl2pPr lvl="1" rtl="0">
              <a:spcBef>
                <a:spcPts val="0"/>
              </a:spcBef>
              <a:spcAft>
                <a:spcPts val="0"/>
              </a:spcAft>
              <a:buSzPts val="2400"/>
              <a:buNone/>
              <a:defRPr sz="2400">
                <a:latin typeface="Merriweather Light"/>
                <a:ea typeface="Merriweather Light"/>
                <a:cs typeface="Merriweather Light"/>
                <a:sym typeface="Merriweather Light"/>
              </a:defRPr>
            </a:lvl2pPr>
            <a:lvl3pPr lvl="2" rtl="0">
              <a:spcBef>
                <a:spcPts val="0"/>
              </a:spcBef>
              <a:spcAft>
                <a:spcPts val="0"/>
              </a:spcAft>
              <a:buSzPts val="2400"/>
              <a:buNone/>
              <a:defRPr sz="2400">
                <a:latin typeface="Merriweather Light"/>
                <a:ea typeface="Merriweather Light"/>
                <a:cs typeface="Merriweather Light"/>
                <a:sym typeface="Merriweather Light"/>
              </a:defRPr>
            </a:lvl3pPr>
            <a:lvl4pPr lvl="3" rtl="0">
              <a:spcBef>
                <a:spcPts val="0"/>
              </a:spcBef>
              <a:spcAft>
                <a:spcPts val="0"/>
              </a:spcAft>
              <a:buSzPts val="2400"/>
              <a:buNone/>
              <a:defRPr sz="2400">
                <a:latin typeface="Merriweather Light"/>
                <a:ea typeface="Merriweather Light"/>
                <a:cs typeface="Merriweather Light"/>
                <a:sym typeface="Merriweather Light"/>
              </a:defRPr>
            </a:lvl4pPr>
            <a:lvl5pPr lvl="4" rtl="0">
              <a:spcBef>
                <a:spcPts val="0"/>
              </a:spcBef>
              <a:spcAft>
                <a:spcPts val="0"/>
              </a:spcAft>
              <a:buSzPts val="2400"/>
              <a:buNone/>
              <a:defRPr sz="2400">
                <a:latin typeface="Merriweather Light"/>
                <a:ea typeface="Merriweather Light"/>
                <a:cs typeface="Merriweather Light"/>
                <a:sym typeface="Merriweather Light"/>
              </a:defRPr>
            </a:lvl5pPr>
            <a:lvl6pPr lvl="5" rtl="0">
              <a:spcBef>
                <a:spcPts val="0"/>
              </a:spcBef>
              <a:spcAft>
                <a:spcPts val="0"/>
              </a:spcAft>
              <a:buSzPts val="2400"/>
              <a:buNone/>
              <a:defRPr sz="2400">
                <a:latin typeface="Merriweather Light"/>
                <a:ea typeface="Merriweather Light"/>
                <a:cs typeface="Merriweather Light"/>
                <a:sym typeface="Merriweather Light"/>
              </a:defRPr>
            </a:lvl6pPr>
            <a:lvl7pPr lvl="6" rtl="0">
              <a:spcBef>
                <a:spcPts val="0"/>
              </a:spcBef>
              <a:spcAft>
                <a:spcPts val="0"/>
              </a:spcAft>
              <a:buSzPts val="2400"/>
              <a:buNone/>
              <a:defRPr sz="2400">
                <a:latin typeface="Merriweather Light"/>
                <a:ea typeface="Merriweather Light"/>
                <a:cs typeface="Merriweather Light"/>
                <a:sym typeface="Merriweather Light"/>
              </a:defRPr>
            </a:lvl7pPr>
            <a:lvl8pPr lvl="7" rtl="0">
              <a:spcBef>
                <a:spcPts val="0"/>
              </a:spcBef>
              <a:spcAft>
                <a:spcPts val="0"/>
              </a:spcAft>
              <a:buSzPts val="2400"/>
              <a:buNone/>
              <a:defRPr sz="2400">
                <a:latin typeface="Merriweather Light"/>
                <a:ea typeface="Merriweather Light"/>
                <a:cs typeface="Merriweather Light"/>
                <a:sym typeface="Merriweather Light"/>
              </a:defRPr>
            </a:lvl8pPr>
            <a:lvl9pPr lvl="8" rtl="0">
              <a:spcBef>
                <a:spcPts val="0"/>
              </a:spcBef>
              <a:spcAft>
                <a:spcPts val="0"/>
              </a:spcAft>
              <a:buSzPts val="2400"/>
              <a:buNone/>
              <a:defRPr sz="2400">
                <a:latin typeface="Merriweather Light"/>
                <a:ea typeface="Merriweather Light"/>
                <a:cs typeface="Merriweather Light"/>
                <a:sym typeface="Merriweather Light"/>
              </a:defRPr>
            </a:lvl9pPr>
          </a:lstStyle>
          <a:p>
            <a:endParaRPr/>
          </a:p>
        </p:txBody>
      </p:sp>
      <p:sp>
        <p:nvSpPr>
          <p:cNvPr id="56" name="Google Shape;56;p13"/>
          <p:cNvSpPr txBox="1">
            <a:spLocks noGrp="1"/>
          </p:cNvSpPr>
          <p:nvPr>
            <p:ph type="title" idx="2"/>
          </p:nvPr>
        </p:nvSpPr>
        <p:spPr>
          <a:xfrm>
            <a:off x="481625" y="1214325"/>
            <a:ext cx="4995600" cy="447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600"/>
              <a:buFont typeface="Nunito Sans"/>
              <a:buNone/>
              <a:defRPr sz="1600">
                <a:solidFill>
                  <a:schemeClr val="accent3"/>
                </a:solidFill>
                <a:latin typeface="Nunito Sans"/>
                <a:ea typeface="Nunito Sans"/>
                <a:cs typeface="Nunito Sans"/>
                <a:sym typeface="Nunito Sans"/>
              </a:defRPr>
            </a:lvl1pPr>
            <a:lvl2pPr lvl="1"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2pPr>
            <a:lvl3pPr lvl="2"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3pPr>
            <a:lvl4pPr lvl="3"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4pPr>
            <a:lvl5pPr lvl="4"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5pPr>
            <a:lvl6pPr lvl="5"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6pPr>
            <a:lvl7pPr lvl="6"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7pPr>
            <a:lvl8pPr lvl="7"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8pPr>
            <a:lvl9pPr lvl="8" rtl="0">
              <a:spcBef>
                <a:spcPts val="0"/>
              </a:spcBef>
              <a:spcAft>
                <a:spcPts val="0"/>
              </a:spcAft>
              <a:buClr>
                <a:schemeClr val="accent3"/>
              </a:buClr>
              <a:buSzPts val="1600"/>
              <a:buNone/>
              <a:defRPr sz="1600">
                <a:solidFill>
                  <a:schemeClr val="accent3"/>
                </a:solidFill>
                <a:latin typeface="Merriweather Light"/>
                <a:ea typeface="Merriweather Light"/>
                <a:cs typeface="Merriweather Light"/>
                <a:sym typeface="Merriweather Light"/>
              </a:defRPr>
            </a:lvl9pPr>
          </a:lstStyle>
          <a:p>
            <a:endParaRPr/>
          </a:p>
        </p:txBody>
      </p:sp>
      <p:sp>
        <p:nvSpPr>
          <p:cNvPr id="57" name="Google Shape;57;p13"/>
          <p:cNvSpPr txBox="1">
            <a:spLocks noGrp="1"/>
          </p:cNvSpPr>
          <p:nvPr>
            <p:ph type="title" idx="3"/>
          </p:nvPr>
        </p:nvSpPr>
        <p:spPr>
          <a:xfrm>
            <a:off x="489681" y="4077301"/>
            <a:ext cx="4995600" cy="622500"/>
          </a:xfrm>
          <a:prstGeom prst="rect">
            <a:avLst/>
          </a:prstGeom>
        </p:spPr>
        <p:txBody>
          <a:bodyPr spcFirstLastPara="1" wrap="square" lIns="91425" tIns="91425" rIns="91425" bIns="91425" anchor="t" anchorCtr="0">
            <a:noAutofit/>
          </a:bodyPr>
          <a:lstStyle>
            <a:lvl1pPr lvl="0" rtl="0">
              <a:lnSpc>
                <a:spcPct val="130000"/>
              </a:lnSpc>
              <a:spcBef>
                <a:spcPts val="0"/>
              </a:spcBef>
              <a:spcAft>
                <a:spcPts val="0"/>
              </a:spcAft>
              <a:buClr>
                <a:schemeClr val="lt1"/>
              </a:buClr>
              <a:buSzPts val="1200"/>
              <a:buFont typeface="Merriweather"/>
              <a:buNone/>
              <a:defRPr sz="1200" b="0">
                <a:solidFill>
                  <a:schemeClr val="lt1"/>
                </a:solidFill>
                <a:latin typeface="Merriweather"/>
                <a:ea typeface="Merriweather"/>
                <a:cs typeface="Merriweather"/>
                <a:sym typeface="Merriweather"/>
              </a:defRPr>
            </a:lvl1pPr>
            <a:lvl2pPr lvl="1" rtl="0">
              <a:spcBef>
                <a:spcPts val="0"/>
              </a:spcBef>
              <a:spcAft>
                <a:spcPts val="0"/>
              </a:spcAft>
              <a:buSzPts val="2800"/>
              <a:buNone/>
              <a:defRPr>
                <a:latin typeface="Merriweather Light"/>
                <a:ea typeface="Merriweather Light"/>
                <a:cs typeface="Merriweather Light"/>
                <a:sym typeface="Merriweather Light"/>
              </a:defRPr>
            </a:lvl2pPr>
            <a:lvl3pPr lvl="2" rtl="0">
              <a:spcBef>
                <a:spcPts val="0"/>
              </a:spcBef>
              <a:spcAft>
                <a:spcPts val="0"/>
              </a:spcAft>
              <a:buSzPts val="2800"/>
              <a:buNone/>
              <a:defRPr>
                <a:latin typeface="Merriweather Light"/>
                <a:ea typeface="Merriweather Light"/>
                <a:cs typeface="Merriweather Light"/>
                <a:sym typeface="Merriweather Light"/>
              </a:defRPr>
            </a:lvl3pPr>
            <a:lvl4pPr lvl="3" rtl="0">
              <a:spcBef>
                <a:spcPts val="0"/>
              </a:spcBef>
              <a:spcAft>
                <a:spcPts val="0"/>
              </a:spcAft>
              <a:buSzPts val="2800"/>
              <a:buNone/>
              <a:defRPr>
                <a:latin typeface="Merriweather Light"/>
                <a:ea typeface="Merriweather Light"/>
                <a:cs typeface="Merriweather Light"/>
                <a:sym typeface="Merriweather Light"/>
              </a:defRPr>
            </a:lvl4pPr>
            <a:lvl5pPr lvl="4" rtl="0">
              <a:spcBef>
                <a:spcPts val="0"/>
              </a:spcBef>
              <a:spcAft>
                <a:spcPts val="0"/>
              </a:spcAft>
              <a:buSzPts val="2800"/>
              <a:buNone/>
              <a:defRPr>
                <a:latin typeface="Merriweather Light"/>
                <a:ea typeface="Merriweather Light"/>
                <a:cs typeface="Merriweather Light"/>
                <a:sym typeface="Merriweather Light"/>
              </a:defRPr>
            </a:lvl5pPr>
            <a:lvl6pPr lvl="5" rtl="0">
              <a:spcBef>
                <a:spcPts val="0"/>
              </a:spcBef>
              <a:spcAft>
                <a:spcPts val="0"/>
              </a:spcAft>
              <a:buSzPts val="2800"/>
              <a:buNone/>
              <a:defRPr>
                <a:latin typeface="Merriweather Light"/>
                <a:ea typeface="Merriweather Light"/>
                <a:cs typeface="Merriweather Light"/>
                <a:sym typeface="Merriweather Light"/>
              </a:defRPr>
            </a:lvl6pPr>
            <a:lvl7pPr lvl="6" rtl="0">
              <a:spcBef>
                <a:spcPts val="0"/>
              </a:spcBef>
              <a:spcAft>
                <a:spcPts val="0"/>
              </a:spcAft>
              <a:buSzPts val="2800"/>
              <a:buNone/>
              <a:defRPr>
                <a:latin typeface="Merriweather Light"/>
                <a:ea typeface="Merriweather Light"/>
                <a:cs typeface="Merriweather Light"/>
                <a:sym typeface="Merriweather Light"/>
              </a:defRPr>
            </a:lvl7pPr>
            <a:lvl8pPr lvl="7" rtl="0">
              <a:spcBef>
                <a:spcPts val="0"/>
              </a:spcBef>
              <a:spcAft>
                <a:spcPts val="0"/>
              </a:spcAft>
              <a:buSzPts val="2800"/>
              <a:buNone/>
              <a:defRPr>
                <a:latin typeface="Merriweather Light"/>
                <a:ea typeface="Merriweather Light"/>
                <a:cs typeface="Merriweather Light"/>
                <a:sym typeface="Merriweather Light"/>
              </a:defRPr>
            </a:lvl8pPr>
            <a:lvl9pPr lvl="8" rtl="0">
              <a:spcBef>
                <a:spcPts val="0"/>
              </a:spcBef>
              <a:spcAft>
                <a:spcPts val="0"/>
              </a:spcAft>
              <a:buSzPts val="2800"/>
              <a:buNone/>
              <a:defRPr>
                <a:latin typeface="Merriweather Light"/>
                <a:ea typeface="Merriweather Light"/>
                <a:cs typeface="Merriweather Light"/>
                <a:sym typeface="Merriweather Ligh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Subtopic">
  <p:cSld name="Title &amp; Subtitle copy_1_1">
    <p:bg>
      <p:bgPr>
        <a:solidFill>
          <a:schemeClr val="accent2"/>
        </a:solidFill>
        <a:effectLst/>
      </p:bgPr>
    </p:bg>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4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grpSp>
        <p:nvGrpSpPr>
          <p:cNvPr id="60" name="Google Shape;60;p14"/>
          <p:cNvGrpSpPr/>
          <p:nvPr/>
        </p:nvGrpSpPr>
        <p:grpSpPr>
          <a:xfrm>
            <a:off x="0" y="4214375"/>
            <a:ext cx="3205550" cy="940800"/>
            <a:chOff x="-7375" y="4207325"/>
            <a:chExt cx="3205550" cy="940800"/>
          </a:xfrm>
        </p:grpSpPr>
        <p:cxnSp>
          <p:nvCxnSpPr>
            <p:cNvPr id="61" name="Google Shape;61;p14"/>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2" name="Google Shape;62;p14"/>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3" name="Google Shape;63;p14"/>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grpSp>
        <p:nvGrpSpPr>
          <p:cNvPr id="64" name="Google Shape;64;p14"/>
          <p:cNvGrpSpPr/>
          <p:nvPr/>
        </p:nvGrpSpPr>
        <p:grpSpPr>
          <a:xfrm rot="10800000">
            <a:off x="5938450" y="0"/>
            <a:ext cx="3205550" cy="940800"/>
            <a:chOff x="-7375" y="4207325"/>
            <a:chExt cx="3205550" cy="940800"/>
          </a:xfrm>
        </p:grpSpPr>
        <p:cxnSp>
          <p:nvCxnSpPr>
            <p:cNvPr id="65" name="Google Shape;65;p14"/>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6" name="Google Shape;66;p14"/>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7" name="Google Shape;67;p14"/>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Standard 2">
  <p:cSld name="TITLE_2">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2200"/>
              <a:buFont typeface="Proxima Nova"/>
              <a:buNone/>
              <a:defRPr sz="2200">
                <a:solidFill>
                  <a:srgbClr val="000000"/>
                </a:solidFill>
                <a:latin typeface="Proxima Nova"/>
                <a:ea typeface="Proxima Nova"/>
                <a:cs typeface="Proxima Nova"/>
                <a:sym typeface="Proxima Nova"/>
              </a:defRPr>
            </a:lvl1pPr>
            <a:lvl2pPr lvl="1"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2pPr>
            <a:lvl3pPr lvl="2"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3pPr>
            <a:lvl4pPr lvl="3"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4pPr>
            <a:lvl5pPr lvl="4"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5pPr>
            <a:lvl6pPr lvl="5"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6pPr>
            <a:lvl7pPr lvl="6"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7pPr>
            <a:lvl8pPr lvl="7"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8pPr>
            <a:lvl9pPr lvl="8"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9pPr>
          </a:lstStyle>
          <a:p>
            <a:endParaRPr/>
          </a:p>
        </p:txBody>
      </p:sp>
      <p:sp>
        <p:nvSpPr>
          <p:cNvPr id="70" name="Google Shape;70;p15"/>
          <p:cNvSpPr/>
          <p:nvPr/>
        </p:nvSpPr>
        <p:spPr>
          <a:xfrm>
            <a:off x="485800" y="1124025"/>
            <a:ext cx="460500" cy="498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Georgia"/>
              <a:buChar char="●"/>
              <a:defRPr sz="1200">
                <a:latin typeface="Georgia"/>
                <a:ea typeface="Georgia"/>
                <a:cs typeface="Georgia"/>
                <a:sym typeface="Georgia"/>
              </a:defRPr>
            </a:lvl1pPr>
            <a:lvl2pPr marL="914400" lvl="1" indent="-304800" rtl="0">
              <a:spcBef>
                <a:spcPts val="1600"/>
              </a:spcBef>
              <a:spcAft>
                <a:spcPts val="0"/>
              </a:spcAft>
              <a:buSzPts val="1200"/>
              <a:buFont typeface="Georgia"/>
              <a:buChar char="○"/>
              <a:defRPr sz="1200">
                <a:latin typeface="Georgia"/>
                <a:ea typeface="Georgia"/>
                <a:cs typeface="Georgia"/>
                <a:sym typeface="Georgia"/>
              </a:defRPr>
            </a:lvl2pPr>
            <a:lvl3pPr marL="1371600" lvl="2" indent="-304800" rtl="0">
              <a:spcBef>
                <a:spcPts val="1600"/>
              </a:spcBef>
              <a:spcAft>
                <a:spcPts val="0"/>
              </a:spcAft>
              <a:buSzPts val="1200"/>
              <a:buFont typeface="Georgia"/>
              <a:buChar char="■"/>
              <a:defRPr sz="1200">
                <a:latin typeface="Georgia"/>
                <a:ea typeface="Georgia"/>
                <a:cs typeface="Georgia"/>
                <a:sym typeface="Georgia"/>
              </a:defRPr>
            </a:lvl3pPr>
            <a:lvl4pPr marL="1828800" lvl="3" indent="-304800" rtl="0">
              <a:spcBef>
                <a:spcPts val="1600"/>
              </a:spcBef>
              <a:spcAft>
                <a:spcPts val="0"/>
              </a:spcAft>
              <a:buSzPts val="1200"/>
              <a:buFont typeface="Georgia"/>
              <a:buChar char="●"/>
              <a:defRPr sz="1200">
                <a:latin typeface="Georgia"/>
                <a:ea typeface="Georgia"/>
                <a:cs typeface="Georgia"/>
                <a:sym typeface="Georgia"/>
              </a:defRPr>
            </a:lvl4pPr>
            <a:lvl5pPr marL="2286000" lvl="4" indent="-304800" rtl="0">
              <a:spcBef>
                <a:spcPts val="1600"/>
              </a:spcBef>
              <a:spcAft>
                <a:spcPts val="0"/>
              </a:spcAft>
              <a:buSzPts val="1200"/>
              <a:buFont typeface="Georgia"/>
              <a:buChar char="○"/>
              <a:defRPr sz="1200">
                <a:latin typeface="Georgia"/>
                <a:ea typeface="Georgia"/>
                <a:cs typeface="Georgia"/>
                <a:sym typeface="Georgia"/>
              </a:defRPr>
            </a:lvl5pPr>
            <a:lvl6pPr marL="2743200" lvl="5" indent="-304800" rtl="0">
              <a:spcBef>
                <a:spcPts val="1600"/>
              </a:spcBef>
              <a:spcAft>
                <a:spcPts val="0"/>
              </a:spcAft>
              <a:buSzPts val="1200"/>
              <a:buFont typeface="Georgia"/>
              <a:buChar char="■"/>
              <a:defRPr sz="1200">
                <a:latin typeface="Georgia"/>
                <a:ea typeface="Georgia"/>
                <a:cs typeface="Georgia"/>
                <a:sym typeface="Georgia"/>
              </a:defRPr>
            </a:lvl6pPr>
            <a:lvl7pPr marL="3200400" lvl="6" indent="-304800" rtl="0">
              <a:spcBef>
                <a:spcPts val="1600"/>
              </a:spcBef>
              <a:spcAft>
                <a:spcPts val="0"/>
              </a:spcAft>
              <a:buSzPts val="1200"/>
              <a:buFont typeface="Georgia"/>
              <a:buChar char="●"/>
              <a:defRPr sz="1200">
                <a:latin typeface="Georgia"/>
                <a:ea typeface="Georgia"/>
                <a:cs typeface="Georgia"/>
                <a:sym typeface="Georgia"/>
              </a:defRPr>
            </a:lvl7pPr>
            <a:lvl8pPr marL="3657600" lvl="7" indent="-304800" rtl="0">
              <a:spcBef>
                <a:spcPts val="1600"/>
              </a:spcBef>
              <a:spcAft>
                <a:spcPts val="0"/>
              </a:spcAft>
              <a:buSzPts val="1200"/>
              <a:buFont typeface="Georgia"/>
              <a:buChar char="○"/>
              <a:defRPr sz="1200">
                <a:latin typeface="Georgia"/>
                <a:ea typeface="Georgia"/>
                <a:cs typeface="Georgia"/>
                <a:sym typeface="Georgia"/>
              </a:defRPr>
            </a:lvl8pPr>
            <a:lvl9pPr marL="4114800" lvl="8" indent="-304800" rtl="0">
              <a:spcBef>
                <a:spcPts val="1600"/>
              </a:spcBef>
              <a:spcAft>
                <a:spcPts val="1600"/>
              </a:spcAft>
              <a:buSzPts val="1200"/>
              <a:buFont typeface="Georgia"/>
              <a:buChar char="■"/>
              <a:defRPr sz="1200">
                <a:latin typeface="Georgia"/>
                <a:ea typeface="Georgia"/>
                <a:cs typeface="Georgia"/>
                <a:sym typeface="Georgia"/>
              </a:defRPr>
            </a:lvl9pPr>
          </a:lstStyle>
          <a:p>
            <a:endParaRPr/>
          </a:p>
        </p:txBody>
      </p:sp>
      <p:sp>
        <p:nvSpPr>
          <p:cNvPr id="72" name="Google Shape;72;p15"/>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Nunito Sans"/>
              <a:ea typeface="Nunito Sans"/>
              <a:cs typeface="Nunito Sans"/>
              <a:sym typeface="Nunito San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pening Slide" type="blank">
  <p:cSld name="BLANK">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1525950" y="1996138"/>
            <a:ext cx="6092100" cy="372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2400">
                <a:solidFill>
                  <a:srgbClr val="000000"/>
                </a:solidFill>
                <a:latin typeface="Proxima Nova"/>
                <a:ea typeface="Proxima Nova"/>
                <a:cs typeface="Proxima Nova"/>
                <a:sym typeface="Proxima Nova"/>
              </a:defRPr>
            </a:lvl1pPr>
            <a:lvl2pPr lvl="1" algn="ctr" rtl="0">
              <a:spcBef>
                <a:spcPts val="0"/>
              </a:spcBef>
              <a:spcAft>
                <a:spcPts val="0"/>
              </a:spcAft>
              <a:buNone/>
              <a:defRPr>
                <a:solidFill>
                  <a:srgbClr val="000000"/>
                </a:solidFill>
                <a:latin typeface="Proxima Nova"/>
                <a:ea typeface="Proxima Nova"/>
                <a:cs typeface="Proxima Nova"/>
                <a:sym typeface="Proxima Nova"/>
              </a:defRPr>
            </a:lvl2pPr>
            <a:lvl3pPr lvl="2" algn="ctr" rtl="0">
              <a:spcBef>
                <a:spcPts val="0"/>
              </a:spcBef>
              <a:spcAft>
                <a:spcPts val="0"/>
              </a:spcAft>
              <a:buNone/>
              <a:defRPr>
                <a:solidFill>
                  <a:srgbClr val="000000"/>
                </a:solidFill>
                <a:latin typeface="Proxima Nova"/>
                <a:ea typeface="Proxima Nova"/>
                <a:cs typeface="Proxima Nova"/>
                <a:sym typeface="Proxima Nova"/>
              </a:defRPr>
            </a:lvl3pPr>
            <a:lvl4pPr lvl="3" algn="ctr" rtl="0">
              <a:spcBef>
                <a:spcPts val="0"/>
              </a:spcBef>
              <a:spcAft>
                <a:spcPts val="0"/>
              </a:spcAft>
              <a:buNone/>
              <a:defRPr>
                <a:solidFill>
                  <a:srgbClr val="000000"/>
                </a:solidFill>
                <a:latin typeface="Proxima Nova"/>
                <a:ea typeface="Proxima Nova"/>
                <a:cs typeface="Proxima Nova"/>
                <a:sym typeface="Proxima Nova"/>
              </a:defRPr>
            </a:lvl4pPr>
            <a:lvl5pPr lvl="4" algn="ctr" rtl="0">
              <a:spcBef>
                <a:spcPts val="0"/>
              </a:spcBef>
              <a:spcAft>
                <a:spcPts val="0"/>
              </a:spcAft>
              <a:buNone/>
              <a:defRPr>
                <a:solidFill>
                  <a:srgbClr val="000000"/>
                </a:solidFill>
                <a:latin typeface="Proxima Nova"/>
                <a:ea typeface="Proxima Nova"/>
                <a:cs typeface="Proxima Nova"/>
                <a:sym typeface="Proxima Nova"/>
              </a:defRPr>
            </a:lvl5pPr>
            <a:lvl6pPr lvl="5" algn="ctr" rtl="0">
              <a:spcBef>
                <a:spcPts val="0"/>
              </a:spcBef>
              <a:spcAft>
                <a:spcPts val="0"/>
              </a:spcAft>
              <a:buNone/>
              <a:defRPr>
                <a:solidFill>
                  <a:srgbClr val="000000"/>
                </a:solidFill>
                <a:latin typeface="Proxima Nova"/>
                <a:ea typeface="Proxima Nova"/>
                <a:cs typeface="Proxima Nova"/>
                <a:sym typeface="Proxima Nova"/>
              </a:defRPr>
            </a:lvl6pPr>
            <a:lvl7pPr lvl="6" algn="ctr" rtl="0">
              <a:spcBef>
                <a:spcPts val="0"/>
              </a:spcBef>
              <a:spcAft>
                <a:spcPts val="0"/>
              </a:spcAft>
              <a:buNone/>
              <a:defRPr>
                <a:solidFill>
                  <a:srgbClr val="000000"/>
                </a:solidFill>
                <a:latin typeface="Proxima Nova"/>
                <a:ea typeface="Proxima Nova"/>
                <a:cs typeface="Proxima Nova"/>
                <a:sym typeface="Proxima Nova"/>
              </a:defRPr>
            </a:lvl7pPr>
            <a:lvl8pPr lvl="7" algn="ctr" rtl="0">
              <a:spcBef>
                <a:spcPts val="0"/>
              </a:spcBef>
              <a:spcAft>
                <a:spcPts val="0"/>
              </a:spcAft>
              <a:buNone/>
              <a:defRPr>
                <a:solidFill>
                  <a:srgbClr val="000000"/>
                </a:solidFill>
                <a:latin typeface="Proxima Nova"/>
                <a:ea typeface="Proxima Nova"/>
                <a:cs typeface="Proxima Nova"/>
                <a:sym typeface="Proxima Nova"/>
              </a:defRPr>
            </a:lvl8pPr>
            <a:lvl9pPr lvl="8" algn="ctr" rtl="0">
              <a:spcBef>
                <a:spcPts val="0"/>
              </a:spcBef>
              <a:spcAft>
                <a:spcPts val="0"/>
              </a:spcAft>
              <a:buNone/>
              <a:defRPr>
                <a:solidFill>
                  <a:srgbClr val="000000"/>
                </a:solidFill>
                <a:latin typeface="Proxima Nova"/>
                <a:ea typeface="Proxima Nova"/>
                <a:cs typeface="Proxima Nova"/>
                <a:sym typeface="Proxima Nova"/>
              </a:defRPr>
            </a:lvl9pPr>
          </a:lstStyle>
          <a:p>
            <a:endParaRPr/>
          </a:p>
        </p:txBody>
      </p:sp>
      <p:sp>
        <p:nvSpPr>
          <p:cNvPr id="79" name="Google Shape;79;p17"/>
          <p:cNvSpPr txBox="1">
            <a:spLocks noGrp="1"/>
          </p:cNvSpPr>
          <p:nvPr>
            <p:ph type="title" idx="2"/>
          </p:nvPr>
        </p:nvSpPr>
        <p:spPr>
          <a:xfrm>
            <a:off x="2442450" y="2815693"/>
            <a:ext cx="4259100" cy="164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b="0">
                <a:solidFill>
                  <a:srgbClr val="000000"/>
                </a:solidFill>
                <a:latin typeface="Proxima Nova"/>
                <a:ea typeface="Proxima Nova"/>
                <a:cs typeface="Proxima Nova"/>
                <a:sym typeface="Proxima Nova"/>
              </a:defRPr>
            </a:lvl2pPr>
            <a:lvl3pPr lvl="2" algn="ctr" rtl="0">
              <a:spcBef>
                <a:spcPts val="0"/>
              </a:spcBef>
              <a:spcAft>
                <a:spcPts val="0"/>
              </a:spcAft>
              <a:buNone/>
              <a:defRPr sz="900" b="0">
                <a:solidFill>
                  <a:srgbClr val="000000"/>
                </a:solidFill>
                <a:latin typeface="Proxima Nova"/>
                <a:ea typeface="Proxima Nova"/>
                <a:cs typeface="Proxima Nova"/>
                <a:sym typeface="Proxima Nova"/>
              </a:defRPr>
            </a:lvl3pPr>
            <a:lvl4pPr lvl="3" algn="ctr" rtl="0">
              <a:spcBef>
                <a:spcPts val="0"/>
              </a:spcBef>
              <a:spcAft>
                <a:spcPts val="0"/>
              </a:spcAft>
              <a:buNone/>
              <a:defRPr sz="900" b="0">
                <a:solidFill>
                  <a:srgbClr val="000000"/>
                </a:solidFill>
                <a:latin typeface="Proxima Nova"/>
                <a:ea typeface="Proxima Nova"/>
                <a:cs typeface="Proxima Nova"/>
                <a:sym typeface="Proxima Nova"/>
              </a:defRPr>
            </a:lvl4pPr>
            <a:lvl5pPr lvl="4" algn="ctr" rtl="0">
              <a:spcBef>
                <a:spcPts val="0"/>
              </a:spcBef>
              <a:spcAft>
                <a:spcPts val="0"/>
              </a:spcAft>
              <a:buNone/>
              <a:defRPr sz="900" b="0">
                <a:solidFill>
                  <a:srgbClr val="000000"/>
                </a:solidFill>
                <a:latin typeface="Proxima Nova"/>
                <a:ea typeface="Proxima Nova"/>
                <a:cs typeface="Proxima Nova"/>
                <a:sym typeface="Proxima Nova"/>
              </a:defRPr>
            </a:lvl5pPr>
            <a:lvl6pPr lvl="5" algn="ctr" rtl="0">
              <a:spcBef>
                <a:spcPts val="0"/>
              </a:spcBef>
              <a:spcAft>
                <a:spcPts val="0"/>
              </a:spcAft>
              <a:buNone/>
              <a:defRPr sz="900" b="0">
                <a:solidFill>
                  <a:srgbClr val="000000"/>
                </a:solidFill>
                <a:latin typeface="Proxima Nova"/>
                <a:ea typeface="Proxima Nova"/>
                <a:cs typeface="Proxima Nova"/>
                <a:sym typeface="Proxima Nova"/>
              </a:defRPr>
            </a:lvl6pPr>
            <a:lvl7pPr lvl="6" algn="ctr" rtl="0">
              <a:spcBef>
                <a:spcPts val="0"/>
              </a:spcBef>
              <a:spcAft>
                <a:spcPts val="0"/>
              </a:spcAft>
              <a:buNone/>
              <a:defRPr sz="900" b="0">
                <a:solidFill>
                  <a:srgbClr val="000000"/>
                </a:solidFill>
                <a:latin typeface="Proxima Nova"/>
                <a:ea typeface="Proxima Nova"/>
                <a:cs typeface="Proxima Nova"/>
                <a:sym typeface="Proxima Nova"/>
              </a:defRPr>
            </a:lvl7pPr>
            <a:lvl8pPr lvl="7" algn="ctr" rtl="0">
              <a:spcBef>
                <a:spcPts val="0"/>
              </a:spcBef>
              <a:spcAft>
                <a:spcPts val="0"/>
              </a:spcAft>
              <a:buNone/>
              <a:defRPr sz="900" b="0">
                <a:solidFill>
                  <a:srgbClr val="000000"/>
                </a:solidFill>
                <a:latin typeface="Proxima Nova"/>
                <a:ea typeface="Proxima Nova"/>
                <a:cs typeface="Proxima Nova"/>
                <a:sym typeface="Proxima Nova"/>
              </a:defRPr>
            </a:lvl8pPr>
            <a:lvl9pPr lvl="8" algn="ctr" rtl="0">
              <a:spcBef>
                <a:spcPts val="0"/>
              </a:spcBef>
              <a:spcAft>
                <a:spcPts val="0"/>
              </a:spcAft>
              <a:buNone/>
              <a:defRPr sz="900" b="0">
                <a:solidFill>
                  <a:srgbClr val="000000"/>
                </a:solidFill>
                <a:latin typeface="Proxima Nova"/>
                <a:ea typeface="Proxima Nova"/>
                <a:cs typeface="Proxima Nova"/>
                <a:sym typeface="Proxima Nova"/>
              </a:defRPr>
            </a:lvl9pPr>
          </a:lstStyle>
          <a:p>
            <a:endParaRPr/>
          </a:p>
        </p:txBody>
      </p:sp>
      <p:sp>
        <p:nvSpPr>
          <p:cNvPr id="80" name="Google Shape;80;p17"/>
          <p:cNvSpPr txBox="1">
            <a:spLocks noGrp="1"/>
          </p:cNvSpPr>
          <p:nvPr>
            <p:ph type="title" idx="3"/>
          </p:nvPr>
        </p:nvSpPr>
        <p:spPr>
          <a:xfrm>
            <a:off x="2442450" y="2982958"/>
            <a:ext cx="4259100" cy="1644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a:solidFill>
                  <a:srgbClr val="000000"/>
                </a:solidFill>
                <a:latin typeface="Proxima Nova"/>
                <a:ea typeface="Proxima Nova"/>
                <a:cs typeface="Proxima Nova"/>
                <a:sym typeface="Proxima Nova"/>
              </a:defRPr>
            </a:lvl2pPr>
            <a:lvl3pPr lvl="2" algn="ctr" rtl="0">
              <a:spcBef>
                <a:spcPts val="0"/>
              </a:spcBef>
              <a:spcAft>
                <a:spcPts val="0"/>
              </a:spcAft>
              <a:buNone/>
              <a:defRPr sz="900">
                <a:solidFill>
                  <a:srgbClr val="000000"/>
                </a:solidFill>
                <a:latin typeface="Proxima Nova"/>
                <a:ea typeface="Proxima Nova"/>
                <a:cs typeface="Proxima Nova"/>
                <a:sym typeface="Proxima Nova"/>
              </a:defRPr>
            </a:lvl3pPr>
            <a:lvl4pPr lvl="3" algn="ctr" rtl="0">
              <a:spcBef>
                <a:spcPts val="0"/>
              </a:spcBef>
              <a:spcAft>
                <a:spcPts val="0"/>
              </a:spcAft>
              <a:buNone/>
              <a:defRPr sz="900">
                <a:solidFill>
                  <a:srgbClr val="000000"/>
                </a:solidFill>
                <a:latin typeface="Proxima Nova"/>
                <a:ea typeface="Proxima Nova"/>
                <a:cs typeface="Proxima Nova"/>
                <a:sym typeface="Proxima Nova"/>
              </a:defRPr>
            </a:lvl4pPr>
            <a:lvl5pPr lvl="4" algn="ctr" rtl="0">
              <a:spcBef>
                <a:spcPts val="0"/>
              </a:spcBef>
              <a:spcAft>
                <a:spcPts val="0"/>
              </a:spcAft>
              <a:buNone/>
              <a:defRPr sz="900">
                <a:solidFill>
                  <a:srgbClr val="000000"/>
                </a:solidFill>
                <a:latin typeface="Proxima Nova"/>
                <a:ea typeface="Proxima Nova"/>
                <a:cs typeface="Proxima Nova"/>
                <a:sym typeface="Proxima Nova"/>
              </a:defRPr>
            </a:lvl5pPr>
            <a:lvl6pPr lvl="5" algn="ctr" rtl="0">
              <a:spcBef>
                <a:spcPts val="0"/>
              </a:spcBef>
              <a:spcAft>
                <a:spcPts val="0"/>
              </a:spcAft>
              <a:buNone/>
              <a:defRPr sz="900">
                <a:solidFill>
                  <a:srgbClr val="000000"/>
                </a:solidFill>
                <a:latin typeface="Proxima Nova"/>
                <a:ea typeface="Proxima Nova"/>
                <a:cs typeface="Proxima Nova"/>
                <a:sym typeface="Proxima Nova"/>
              </a:defRPr>
            </a:lvl6pPr>
            <a:lvl7pPr lvl="6" algn="ctr" rtl="0">
              <a:spcBef>
                <a:spcPts val="0"/>
              </a:spcBef>
              <a:spcAft>
                <a:spcPts val="0"/>
              </a:spcAft>
              <a:buNone/>
              <a:defRPr sz="900">
                <a:solidFill>
                  <a:srgbClr val="000000"/>
                </a:solidFill>
                <a:latin typeface="Proxima Nova"/>
                <a:ea typeface="Proxima Nova"/>
                <a:cs typeface="Proxima Nova"/>
                <a:sym typeface="Proxima Nova"/>
              </a:defRPr>
            </a:lvl7pPr>
            <a:lvl8pPr lvl="7" algn="ctr" rtl="0">
              <a:spcBef>
                <a:spcPts val="0"/>
              </a:spcBef>
              <a:spcAft>
                <a:spcPts val="0"/>
              </a:spcAft>
              <a:buNone/>
              <a:defRPr sz="900">
                <a:solidFill>
                  <a:srgbClr val="000000"/>
                </a:solidFill>
                <a:latin typeface="Proxima Nova"/>
                <a:ea typeface="Proxima Nova"/>
                <a:cs typeface="Proxima Nova"/>
                <a:sym typeface="Proxima Nova"/>
              </a:defRPr>
            </a:lvl8pPr>
            <a:lvl9pPr lvl="8" algn="ctr" rtl="0">
              <a:spcBef>
                <a:spcPts val="0"/>
              </a:spcBef>
              <a:spcAft>
                <a:spcPts val="0"/>
              </a:spcAft>
              <a:buNone/>
              <a:defRPr sz="900">
                <a:solidFill>
                  <a:srgbClr val="000000"/>
                </a:solidFill>
                <a:latin typeface="Proxima Nova"/>
                <a:ea typeface="Proxima Nova"/>
                <a:cs typeface="Proxima Nova"/>
                <a:sym typeface="Proxima Nova"/>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Standard">
  <p:cSld name="TITLE_2">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2200"/>
              <a:buFont typeface="Proxima Nova"/>
              <a:buNone/>
              <a:defRPr sz="2200">
                <a:solidFill>
                  <a:srgbClr val="000000"/>
                </a:solidFill>
                <a:latin typeface="Proxima Nova"/>
                <a:ea typeface="Proxima Nova"/>
                <a:cs typeface="Proxima Nova"/>
                <a:sym typeface="Proxima Nova"/>
              </a:defRPr>
            </a:lvl1pPr>
            <a:lvl2pPr lvl="1"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2pPr>
            <a:lvl3pPr lvl="2"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3pPr>
            <a:lvl4pPr lvl="3"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4pPr>
            <a:lvl5pPr lvl="4"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5pPr>
            <a:lvl6pPr lvl="5"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6pPr>
            <a:lvl7pPr lvl="6"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7pPr>
            <a:lvl8pPr lvl="7"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8pPr>
            <a:lvl9pPr lvl="8"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9pPr>
          </a:lstStyle>
          <a:p>
            <a:endParaRPr/>
          </a:p>
        </p:txBody>
      </p:sp>
      <p:sp>
        <p:nvSpPr>
          <p:cNvPr id="83" name="Google Shape;83;p18"/>
          <p:cNvSpPr/>
          <p:nvPr/>
        </p:nvSpPr>
        <p:spPr>
          <a:xfrm>
            <a:off x="485800" y="1124025"/>
            <a:ext cx="460500" cy="498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8"/>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Georgia"/>
              <a:buChar char="●"/>
              <a:defRPr sz="1200">
                <a:latin typeface="Georgia"/>
                <a:ea typeface="Georgia"/>
                <a:cs typeface="Georgia"/>
                <a:sym typeface="Georgia"/>
              </a:defRPr>
            </a:lvl1pPr>
            <a:lvl2pPr marL="914400" lvl="1" indent="-304800" rtl="0">
              <a:spcBef>
                <a:spcPts val="1000"/>
              </a:spcBef>
              <a:spcAft>
                <a:spcPts val="0"/>
              </a:spcAft>
              <a:buSzPts val="1200"/>
              <a:buFont typeface="Georgia"/>
              <a:buChar char="○"/>
              <a:defRPr sz="1200">
                <a:latin typeface="Georgia"/>
                <a:ea typeface="Georgia"/>
                <a:cs typeface="Georgia"/>
                <a:sym typeface="Georgia"/>
              </a:defRPr>
            </a:lvl2pPr>
            <a:lvl3pPr marL="1371600" lvl="2" indent="-304800" rtl="0">
              <a:spcBef>
                <a:spcPts val="1000"/>
              </a:spcBef>
              <a:spcAft>
                <a:spcPts val="0"/>
              </a:spcAft>
              <a:buSzPts val="1200"/>
              <a:buFont typeface="Georgia"/>
              <a:buChar char="■"/>
              <a:defRPr sz="1200">
                <a:latin typeface="Georgia"/>
                <a:ea typeface="Georgia"/>
                <a:cs typeface="Georgia"/>
                <a:sym typeface="Georgia"/>
              </a:defRPr>
            </a:lvl3pPr>
            <a:lvl4pPr marL="1828800" lvl="3" indent="-304800" rtl="0">
              <a:spcBef>
                <a:spcPts val="1000"/>
              </a:spcBef>
              <a:spcAft>
                <a:spcPts val="0"/>
              </a:spcAft>
              <a:buSzPts val="1200"/>
              <a:buFont typeface="Georgia"/>
              <a:buChar char="●"/>
              <a:defRPr sz="1200">
                <a:latin typeface="Georgia"/>
                <a:ea typeface="Georgia"/>
                <a:cs typeface="Georgia"/>
                <a:sym typeface="Georgia"/>
              </a:defRPr>
            </a:lvl4pPr>
            <a:lvl5pPr marL="2286000" lvl="4" indent="-304800" rtl="0">
              <a:spcBef>
                <a:spcPts val="1000"/>
              </a:spcBef>
              <a:spcAft>
                <a:spcPts val="0"/>
              </a:spcAft>
              <a:buSzPts val="1200"/>
              <a:buFont typeface="Georgia"/>
              <a:buChar char="○"/>
              <a:defRPr sz="1200">
                <a:latin typeface="Georgia"/>
                <a:ea typeface="Georgia"/>
                <a:cs typeface="Georgia"/>
                <a:sym typeface="Georgia"/>
              </a:defRPr>
            </a:lvl5pPr>
            <a:lvl6pPr marL="2743200" lvl="5" indent="-304800" rtl="0">
              <a:spcBef>
                <a:spcPts val="1000"/>
              </a:spcBef>
              <a:spcAft>
                <a:spcPts val="0"/>
              </a:spcAft>
              <a:buSzPts val="1200"/>
              <a:buFont typeface="Georgia"/>
              <a:buChar char="■"/>
              <a:defRPr sz="1200">
                <a:latin typeface="Georgia"/>
                <a:ea typeface="Georgia"/>
                <a:cs typeface="Georgia"/>
                <a:sym typeface="Georgia"/>
              </a:defRPr>
            </a:lvl6pPr>
            <a:lvl7pPr marL="3200400" lvl="6" indent="-304800" rtl="0">
              <a:spcBef>
                <a:spcPts val="1000"/>
              </a:spcBef>
              <a:spcAft>
                <a:spcPts val="0"/>
              </a:spcAft>
              <a:buSzPts val="1200"/>
              <a:buFont typeface="Georgia"/>
              <a:buChar char="●"/>
              <a:defRPr sz="1200">
                <a:latin typeface="Georgia"/>
                <a:ea typeface="Georgia"/>
                <a:cs typeface="Georgia"/>
                <a:sym typeface="Georgia"/>
              </a:defRPr>
            </a:lvl7pPr>
            <a:lvl8pPr marL="3657600" lvl="7" indent="-304800" rtl="0">
              <a:spcBef>
                <a:spcPts val="1000"/>
              </a:spcBef>
              <a:spcAft>
                <a:spcPts val="0"/>
              </a:spcAft>
              <a:buSzPts val="1200"/>
              <a:buFont typeface="Georgia"/>
              <a:buChar char="○"/>
              <a:defRPr sz="1200">
                <a:latin typeface="Georgia"/>
                <a:ea typeface="Georgia"/>
                <a:cs typeface="Georgia"/>
                <a:sym typeface="Georgia"/>
              </a:defRPr>
            </a:lvl8pPr>
            <a:lvl9pPr marL="4114800" lvl="8" indent="-304800" rtl="0">
              <a:spcBef>
                <a:spcPts val="1000"/>
              </a:spcBef>
              <a:spcAft>
                <a:spcPts val="1000"/>
              </a:spcAft>
              <a:buSzPts val="1200"/>
              <a:buFont typeface="Georgia"/>
              <a:buChar char="■"/>
              <a:defRPr sz="1200">
                <a:latin typeface="Georgia"/>
                <a:ea typeface="Georgia"/>
                <a:cs typeface="Georgia"/>
                <a:sym typeface="Georgia"/>
              </a:defRPr>
            </a:lvl9pPr>
          </a:lstStyle>
          <a:p>
            <a:endParaRPr/>
          </a:p>
        </p:txBody>
      </p:sp>
      <p:sp>
        <p:nvSpPr>
          <p:cNvPr id="85" name="Google Shape;85;p18"/>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Nunito Sans"/>
              <a:ea typeface="Nunito Sans"/>
              <a:cs typeface="Nunito Sans"/>
              <a:sym typeface="Nunito San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Title">
  <p:cSld name="Title &amp; Subtitle copy_1_1">
    <p:bg>
      <p:bgPr>
        <a:solidFill>
          <a:srgbClr val="434343"/>
        </a:solidFill>
        <a:effectLst/>
      </p:bgPr>
    </p:bg>
    <p:spTree>
      <p:nvGrpSpPr>
        <p:cNvPr id="1" name="Shape 86"/>
        <p:cNvGrpSpPr/>
        <p:nvPr/>
      </p:nvGrpSpPr>
      <p:grpSpPr>
        <a:xfrm>
          <a:off x="0" y="0"/>
          <a:ext cx="0" cy="0"/>
          <a:chOff x="0" y="0"/>
          <a:chExt cx="0" cy="0"/>
        </a:xfrm>
      </p:grpSpPr>
      <p:grpSp>
        <p:nvGrpSpPr>
          <p:cNvPr id="87" name="Google Shape;87;p19"/>
          <p:cNvGrpSpPr/>
          <p:nvPr/>
        </p:nvGrpSpPr>
        <p:grpSpPr>
          <a:xfrm>
            <a:off x="125" y="0"/>
            <a:ext cx="9143740" cy="644743"/>
            <a:chOff x="125" y="0"/>
            <a:chExt cx="9143740" cy="644743"/>
          </a:xfrm>
        </p:grpSpPr>
        <p:grpSp>
          <p:nvGrpSpPr>
            <p:cNvPr id="88" name="Google Shape;88;p19"/>
            <p:cNvGrpSpPr/>
            <p:nvPr/>
          </p:nvGrpSpPr>
          <p:grpSpPr>
            <a:xfrm>
              <a:off x="125" y="0"/>
              <a:ext cx="3047649" cy="322368"/>
              <a:chOff x="137" y="0"/>
              <a:chExt cx="9143863" cy="967200"/>
            </a:xfrm>
          </p:grpSpPr>
          <p:sp>
            <p:nvSpPr>
              <p:cNvPr id="89" name="Google Shape;8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19"/>
            <p:cNvGrpSpPr/>
            <p:nvPr/>
          </p:nvGrpSpPr>
          <p:grpSpPr>
            <a:xfrm>
              <a:off x="3048305" y="0"/>
              <a:ext cx="3047649" cy="322368"/>
              <a:chOff x="137" y="0"/>
              <a:chExt cx="9143863" cy="967200"/>
            </a:xfrm>
          </p:grpSpPr>
          <p:sp>
            <p:nvSpPr>
              <p:cNvPr id="99" name="Google Shape;9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 name="Google Shape;108;p19"/>
            <p:cNvGrpSpPr/>
            <p:nvPr/>
          </p:nvGrpSpPr>
          <p:grpSpPr>
            <a:xfrm>
              <a:off x="6096216" y="0"/>
              <a:ext cx="3047649" cy="322368"/>
              <a:chOff x="137" y="0"/>
              <a:chExt cx="9143863" cy="967200"/>
            </a:xfrm>
          </p:grpSpPr>
          <p:sp>
            <p:nvSpPr>
              <p:cNvPr id="109" name="Google Shape;10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19"/>
            <p:cNvGrpSpPr/>
            <p:nvPr/>
          </p:nvGrpSpPr>
          <p:grpSpPr>
            <a:xfrm>
              <a:off x="125" y="322375"/>
              <a:ext cx="3047649" cy="322368"/>
              <a:chOff x="137" y="0"/>
              <a:chExt cx="9143863" cy="967200"/>
            </a:xfrm>
          </p:grpSpPr>
          <p:sp>
            <p:nvSpPr>
              <p:cNvPr id="119" name="Google Shape;11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9"/>
            <p:cNvGrpSpPr/>
            <p:nvPr/>
          </p:nvGrpSpPr>
          <p:grpSpPr>
            <a:xfrm>
              <a:off x="3048305" y="322375"/>
              <a:ext cx="3047649" cy="322368"/>
              <a:chOff x="137" y="0"/>
              <a:chExt cx="9143863" cy="967200"/>
            </a:xfrm>
          </p:grpSpPr>
          <p:sp>
            <p:nvSpPr>
              <p:cNvPr id="129" name="Google Shape;12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19"/>
            <p:cNvGrpSpPr/>
            <p:nvPr/>
          </p:nvGrpSpPr>
          <p:grpSpPr>
            <a:xfrm>
              <a:off x="6096216" y="322375"/>
              <a:ext cx="3047649" cy="322368"/>
              <a:chOff x="137" y="0"/>
              <a:chExt cx="9143863" cy="967200"/>
            </a:xfrm>
          </p:grpSpPr>
          <p:sp>
            <p:nvSpPr>
              <p:cNvPr id="139" name="Google Shape;139;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 name="Google Shape;148;p19"/>
          <p:cNvGrpSpPr/>
          <p:nvPr/>
        </p:nvGrpSpPr>
        <p:grpSpPr>
          <a:xfrm>
            <a:off x="125" y="644750"/>
            <a:ext cx="9143740" cy="644743"/>
            <a:chOff x="125" y="0"/>
            <a:chExt cx="9143740" cy="644743"/>
          </a:xfrm>
        </p:grpSpPr>
        <p:grpSp>
          <p:nvGrpSpPr>
            <p:cNvPr id="149" name="Google Shape;149;p19"/>
            <p:cNvGrpSpPr/>
            <p:nvPr/>
          </p:nvGrpSpPr>
          <p:grpSpPr>
            <a:xfrm>
              <a:off x="125" y="0"/>
              <a:ext cx="3047649" cy="322368"/>
              <a:chOff x="137" y="0"/>
              <a:chExt cx="9143863" cy="967200"/>
            </a:xfrm>
          </p:grpSpPr>
          <p:sp>
            <p:nvSpPr>
              <p:cNvPr id="150" name="Google Shape;15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9"/>
            <p:cNvGrpSpPr/>
            <p:nvPr/>
          </p:nvGrpSpPr>
          <p:grpSpPr>
            <a:xfrm>
              <a:off x="3048305" y="0"/>
              <a:ext cx="3047649" cy="322368"/>
              <a:chOff x="137" y="0"/>
              <a:chExt cx="9143863" cy="967200"/>
            </a:xfrm>
          </p:grpSpPr>
          <p:sp>
            <p:nvSpPr>
              <p:cNvPr id="160" name="Google Shape;16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9"/>
            <p:cNvGrpSpPr/>
            <p:nvPr/>
          </p:nvGrpSpPr>
          <p:grpSpPr>
            <a:xfrm>
              <a:off x="6096216" y="0"/>
              <a:ext cx="3047649" cy="322368"/>
              <a:chOff x="137" y="0"/>
              <a:chExt cx="9143863" cy="967200"/>
            </a:xfrm>
          </p:grpSpPr>
          <p:sp>
            <p:nvSpPr>
              <p:cNvPr id="170" name="Google Shape;17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19"/>
            <p:cNvGrpSpPr/>
            <p:nvPr/>
          </p:nvGrpSpPr>
          <p:grpSpPr>
            <a:xfrm>
              <a:off x="125" y="322375"/>
              <a:ext cx="3047649" cy="322368"/>
              <a:chOff x="137" y="0"/>
              <a:chExt cx="9143863" cy="967200"/>
            </a:xfrm>
          </p:grpSpPr>
          <p:sp>
            <p:nvSpPr>
              <p:cNvPr id="180" name="Google Shape;18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9"/>
            <p:cNvGrpSpPr/>
            <p:nvPr/>
          </p:nvGrpSpPr>
          <p:grpSpPr>
            <a:xfrm>
              <a:off x="3048305" y="322375"/>
              <a:ext cx="3047649" cy="322368"/>
              <a:chOff x="137" y="0"/>
              <a:chExt cx="9143863" cy="967200"/>
            </a:xfrm>
          </p:grpSpPr>
          <p:sp>
            <p:nvSpPr>
              <p:cNvPr id="190" name="Google Shape;19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9"/>
            <p:cNvGrpSpPr/>
            <p:nvPr/>
          </p:nvGrpSpPr>
          <p:grpSpPr>
            <a:xfrm>
              <a:off x="6096216" y="322375"/>
              <a:ext cx="3047649" cy="322368"/>
              <a:chOff x="137" y="0"/>
              <a:chExt cx="9143863" cy="967200"/>
            </a:xfrm>
          </p:grpSpPr>
          <p:sp>
            <p:nvSpPr>
              <p:cNvPr id="200" name="Google Shape;200;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9" name="Google Shape;209;p19"/>
          <p:cNvGrpSpPr/>
          <p:nvPr/>
        </p:nvGrpSpPr>
        <p:grpSpPr>
          <a:xfrm>
            <a:off x="125" y="1289500"/>
            <a:ext cx="9143740" cy="644743"/>
            <a:chOff x="125" y="0"/>
            <a:chExt cx="9143740" cy="644743"/>
          </a:xfrm>
        </p:grpSpPr>
        <p:grpSp>
          <p:nvGrpSpPr>
            <p:cNvPr id="210" name="Google Shape;210;p19"/>
            <p:cNvGrpSpPr/>
            <p:nvPr/>
          </p:nvGrpSpPr>
          <p:grpSpPr>
            <a:xfrm>
              <a:off x="125" y="0"/>
              <a:ext cx="3047649" cy="322368"/>
              <a:chOff x="137" y="0"/>
              <a:chExt cx="9143863" cy="967200"/>
            </a:xfrm>
          </p:grpSpPr>
          <p:sp>
            <p:nvSpPr>
              <p:cNvPr id="211" name="Google Shape;21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19"/>
            <p:cNvGrpSpPr/>
            <p:nvPr/>
          </p:nvGrpSpPr>
          <p:grpSpPr>
            <a:xfrm>
              <a:off x="3048305" y="0"/>
              <a:ext cx="3047649" cy="322368"/>
              <a:chOff x="137" y="0"/>
              <a:chExt cx="9143863" cy="967200"/>
            </a:xfrm>
          </p:grpSpPr>
          <p:sp>
            <p:nvSpPr>
              <p:cNvPr id="221" name="Google Shape;22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19"/>
            <p:cNvGrpSpPr/>
            <p:nvPr/>
          </p:nvGrpSpPr>
          <p:grpSpPr>
            <a:xfrm>
              <a:off x="6096216" y="0"/>
              <a:ext cx="3047649" cy="322368"/>
              <a:chOff x="137" y="0"/>
              <a:chExt cx="9143863" cy="967200"/>
            </a:xfrm>
          </p:grpSpPr>
          <p:sp>
            <p:nvSpPr>
              <p:cNvPr id="231" name="Google Shape;23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9"/>
            <p:cNvGrpSpPr/>
            <p:nvPr/>
          </p:nvGrpSpPr>
          <p:grpSpPr>
            <a:xfrm>
              <a:off x="125" y="322375"/>
              <a:ext cx="3047649" cy="322368"/>
              <a:chOff x="137" y="0"/>
              <a:chExt cx="9143863" cy="967200"/>
            </a:xfrm>
          </p:grpSpPr>
          <p:sp>
            <p:nvSpPr>
              <p:cNvPr id="241" name="Google Shape;24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9"/>
            <p:cNvGrpSpPr/>
            <p:nvPr/>
          </p:nvGrpSpPr>
          <p:grpSpPr>
            <a:xfrm>
              <a:off x="3048305" y="322375"/>
              <a:ext cx="3047649" cy="322368"/>
              <a:chOff x="137" y="0"/>
              <a:chExt cx="9143863" cy="967200"/>
            </a:xfrm>
          </p:grpSpPr>
          <p:sp>
            <p:nvSpPr>
              <p:cNvPr id="251" name="Google Shape;25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19"/>
            <p:cNvGrpSpPr/>
            <p:nvPr/>
          </p:nvGrpSpPr>
          <p:grpSpPr>
            <a:xfrm>
              <a:off x="6096216" y="322375"/>
              <a:ext cx="3047649" cy="322368"/>
              <a:chOff x="137" y="0"/>
              <a:chExt cx="9143863" cy="967200"/>
            </a:xfrm>
          </p:grpSpPr>
          <p:sp>
            <p:nvSpPr>
              <p:cNvPr id="261" name="Google Shape;261;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0" name="Google Shape;270;p19"/>
          <p:cNvGrpSpPr/>
          <p:nvPr/>
        </p:nvGrpSpPr>
        <p:grpSpPr>
          <a:xfrm>
            <a:off x="125" y="1934250"/>
            <a:ext cx="9143740" cy="644743"/>
            <a:chOff x="125" y="0"/>
            <a:chExt cx="9143740" cy="644743"/>
          </a:xfrm>
        </p:grpSpPr>
        <p:grpSp>
          <p:nvGrpSpPr>
            <p:cNvPr id="271" name="Google Shape;271;p19"/>
            <p:cNvGrpSpPr/>
            <p:nvPr/>
          </p:nvGrpSpPr>
          <p:grpSpPr>
            <a:xfrm>
              <a:off x="125" y="0"/>
              <a:ext cx="3047649" cy="322368"/>
              <a:chOff x="137" y="0"/>
              <a:chExt cx="9143863" cy="967200"/>
            </a:xfrm>
          </p:grpSpPr>
          <p:sp>
            <p:nvSpPr>
              <p:cNvPr id="272" name="Google Shape;27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19"/>
            <p:cNvGrpSpPr/>
            <p:nvPr/>
          </p:nvGrpSpPr>
          <p:grpSpPr>
            <a:xfrm>
              <a:off x="3048305" y="0"/>
              <a:ext cx="3047649" cy="322368"/>
              <a:chOff x="137" y="0"/>
              <a:chExt cx="9143863" cy="967200"/>
            </a:xfrm>
          </p:grpSpPr>
          <p:sp>
            <p:nvSpPr>
              <p:cNvPr id="282" name="Google Shape;28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19"/>
            <p:cNvGrpSpPr/>
            <p:nvPr/>
          </p:nvGrpSpPr>
          <p:grpSpPr>
            <a:xfrm>
              <a:off x="6096216" y="0"/>
              <a:ext cx="3047649" cy="322368"/>
              <a:chOff x="137" y="0"/>
              <a:chExt cx="9143863" cy="967200"/>
            </a:xfrm>
          </p:grpSpPr>
          <p:sp>
            <p:nvSpPr>
              <p:cNvPr id="292" name="Google Shape;29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19"/>
            <p:cNvGrpSpPr/>
            <p:nvPr/>
          </p:nvGrpSpPr>
          <p:grpSpPr>
            <a:xfrm>
              <a:off x="125" y="322375"/>
              <a:ext cx="3047649" cy="322368"/>
              <a:chOff x="137" y="0"/>
              <a:chExt cx="9143863" cy="967200"/>
            </a:xfrm>
          </p:grpSpPr>
          <p:sp>
            <p:nvSpPr>
              <p:cNvPr id="302" name="Google Shape;30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9"/>
            <p:cNvGrpSpPr/>
            <p:nvPr/>
          </p:nvGrpSpPr>
          <p:grpSpPr>
            <a:xfrm>
              <a:off x="3048305" y="322375"/>
              <a:ext cx="3047649" cy="322368"/>
              <a:chOff x="137" y="0"/>
              <a:chExt cx="9143863" cy="967200"/>
            </a:xfrm>
          </p:grpSpPr>
          <p:sp>
            <p:nvSpPr>
              <p:cNvPr id="312" name="Google Shape;31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19"/>
            <p:cNvGrpSpPr/>
            <p:nvPr/>
          </p:nvGrpSpPr>
          <p:grpSpPr>
            <a:xfrm>
              <a:off x="6096216" y="322375"/>
              <a:ext cx="3047649" cy="322368"/>
              <a:chOff x="137" y="0"/>
              <a:chExt cx="9143863" cy="967200"/>
            </a:xfrm>
          </p:grpSpPr>
          <p:sp>
            <p:nvSpPr>
              <p:cNvPr id="322" name="Google Shape;322;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1" name="Google Shape;331;p19"/>
          <p:cNvGrpSpPr/>
          <p:nvPr/>
        </p:nvGrpSpPr>
        <p:grpSpPr>
          <a:xfrm>
            <a:off x="125" y="2579000"/>
            <a:ext cx="9143740" cy="644743"/>
            <a:chOff x="125" y="0"/>
            <a:chExt cx="9143740" cy="644743"/>
          </a:xfrm>
        </p:grpSpPr>
        <p:grpSp>
          <p:nvGrpSpPr>
            <p:cNvPr id="332" name="Google Shape;332;p19"/>
            <p:cNvGrpSpPr/>
            <p:nvPr/>
          </p:nvGrpSpPr>
          <p:grpSpPr>
            <a:xfrm>
              <a:off x="125" y="0"/>
              <a:ext cx="3047649" cy="322368"/>
              <a:chOff x="137" y="0"/>
              <a:chExt cx="9143863" cy="967200"/>
            </a:xfrm>
          </p:grpSpPr>
          <p:sp>
            <p:nvSpPr>
              <p:cNvPr id="333" name="Google Shape;33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19"/>
            <p:cNvGrpSpPr/>
            <p:nvPr/>
          </p:nvGrpSpPr>
          <p:grpSpPr>
            <a:xfrm>
              <a:off x="3048305" y="0"/>
              <a:ext cx="3047649" cy="322368"/>
              <a:chOff x="137" y="0"/>
              <a:chExt cx="9143863" cy="967200"/>
            </a:xfrm>
          </p:grpSpPr>
          <p:sp>
            <p:nvSpPr>
              <p:cNvPr id="343" name="Google Shape;34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19"/>
            <p:cNvGrpSpPr/>
            <p:nvPr/>
          </p:nvGrpSpPr>
          <p:grpSpPr>
            <a:xfrm>
              <a:off x="6096216" y="0"/>
              <a:ext cx="3047649" cy="322368"/>
              <a:chOff x="137" y="0"/>
              <a:chExt cx="9143863" cy="967200"/>
            </a:xfrm>
          </p:grpSpPr>
          <p:sp>
            <p:nvSpPr>
              <p:cNvPr id="353" name="Google Shape;35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19"/>
            <p:cNvGrpSpPr/>
            <p:nvPr/>
          </p:nvGrpSpPr>
          <p:grpSpPr>
            <a:xfrm>
              <a:off x="125" y="322375"/>
              <a:ext cx="3047649" cy="322368"/>
              <a:chOff x="137" y="0"/>
              <a:chExt cx="9143863" cy="967200"/>
            </a:xfrm>
          </p:grpSpPr>
          <p:sp>
            <p:nvSpPr>
              <p:cNvPr id="363" name="Google Shape;36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 name="Google Shape;372;p19"/>
            <p:cNvGrpSpPr/>
            <p:nvPr/>
          </p:nvGrpSpPr>
          <p:grpSpPr>
            <a:xfrm>
              <a:off x="3048305" y="322375"/>
              <a:ext cx="3047649" cy="322368"/>
              <a:chOff x="137" y="0"/>
              <a:chExt cx="9143863" cy="967200"/>
            </a:xfrm>
          </p:grpSpPr>
          <p:sp>
            <p:nvSpPr>
              <p:cNvPr id="373" name="Google Shape;37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19"/>
            <p:cNvGrpSpPr/>
            <p:nvPr/>
          </p:nvGrpSpPr>
          <p:grpSpPr>
            <a:xfrm>
              <a:off x="6096216" y="322375"/>
              <a:ext cx="3047649" cy="322368"/>
              <a:chOff x="137" y="0"/>
              <a:chExt cx="9143863" cy="967200"/>
            </a:xfrm>
          </p:grpSpPr>
          <p:sp>
            <p:nvSpPr>
              <p:cNvPr id="383" name="Google Shape;383;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 name="Google Shape;392;p19"/>
          <p:cNvGrpSpPr/>
          <p:nvPr/>
        </p:nvGrpSpPr>
        <p:grpSpPr>
          <a:xfrm>
            <a:off x="125" y="3223750"/>
            <a:ext cx="9143740" cy="644743"/>
            <a:chOff x="125" y="0"/>
            <a:chExt cx="9143740" cy="644743"/>
          </a:xfrm>
        </p:grpSpPr>
        <p:grpSp>
          <p:nvGrpSpPr>
            <p:cNvPr id="393" name="Google Shape;393;p19"/>
            <p:cNvGrpSpPr/>
            <p:nvPr/>
          </p:nvGrpSpPr>
          <p:grpSpPr>
            <a:xfrm>
              <a:off x="125" y="0"/>
              <a:ext cx="3047649" cy="322368"/>
              <a:chOff x="137" y="0"/>
              <a:chExt cx="9143863" cy="967200"/>
            </a:xfrm>
          </p:grpSpPr>
          <p:sp>
            <p:nvSpPr>
              <p:cNvPr id="394" name="Google Shape;39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19"/>
            <p:cNvGrpSpPr/>
            <p:nvPr/>
          </p:nvGrpSpPr>
          <p:grpSpPr>
            <a:xfrm>
              <a:off x="3048305" y="0"/>
              <a:ext cx="3047649" cy="322368"/>
              <a:chOff x="137" y="0"/>
              <a:chExt cx="9143863" cy="967200"/>
            </a:xfrm>
          </p:grpSpPr>
          <p:sp>
            <p:nvSpPr>
              <p:cNvPr id="404" name="Google Shape;40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19"/>
            <p:cNvGrpSpPr/>
            <p:nvPr/>
          </p:nvGrpSpPr>
          <p:grpSpPr>
            <a:xfrm>
              <a:off x="6096216" y="0"/>
              <a:ext cx="3047649" cy="322368"/>
              <a:chOff x="137" y="0"/>
              <a:chExt cx="9143863" cy="967200"/>
            </a:xfrm>
          </p:grpSpPr>
          <p:sp>
            <p:nvSpPr>
              <p:cNvPr id="414" name="Google Shape;41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19"/>
            <p:cNvGrpSpPr/>
            <p:nvPr/>
          </p:nvGrpSpPr>
          <p:grpSpPr>
            <a:xfrm>
              <a:off x="125" y="322375"/>
              <a:ext cx="3047649" cy="322368"/>
              <a:chOff x="137" y="0"/>
              <a:chExt cx="9143863" cy="967200"/>
            </a:xfrm>
          </p:grpSpPr>
          <p:sp>
            <p:nvSpPr>
              <p:cNvPr id="424" name="Google Shape;42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19"/>
            <p:cNvGrpSpPr/>
            <p:nvPr/>
          </p:nvGrpSpPr>
          <p:grpSpPr>
            <a:xfrm>
              <a:off x="3048305" y="322375"/>
              <a:ext cx="3047649" cy="322368"/>
              <a:chOff x="137" y="0"/>
              <a:chExt cx="9143863" cy="967200"/>
            </a:xfrm>
          </p:grpSpPr>
          <p:sp>
            <p:nvSpPr>
              <p:cNvPr id="434" name="Google Shape;43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19"/>
            <p:cNvGrpSpPr/>
            <p:nvPr/>
          </p:nvGrpSpPr>
          <p:grpSpPr>
            <a:xfrm>
              <a:off x="6096216" y="322375"/>
              <a:ext cx="3047649" cy="322368"/>
              <a:chOff x="137" y="0"/>
              <a:chExt cx="9143863" cy="967200"/>
            </a:xfrm>
          </p:grpSpPr>
          <p:sp>
            <p:nvSpPr>
              <p:cNvPr id="444" name="Google Shape;444;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 name="Google Shape;453;p19"/>
          <p:cNvGrpSpPr/>
          <p:nvPr/>
        </p:nvGrpSpPr>
        <p:grpSpPr>
          <a:xfrm>
            <a:off x="125" y="3868500"/>
            <a:ext cx="9143740" cy="644743"/>
            <a:chOff x="125" y="0"/>
            <a:chExt cx="9143740" cy="644743"/>
          </a:xfrm>
        </p:grpSpPr>
        <p:grpSp>
          <p:nvGrpSpPr>
            <p:cNvPr id="454" name="Google Shape;454;p19"/>
            <p:cNvGrpSpPr/>
            <p:nvPr/>
          </p:nvGrpSpPr>
          <p:grpSpPr>
            <a:xfrm>
              <a:off x="125" y="0"/>
              <a:ext cx="3047649" cy="322368"/>
              <a:chOff x="137" y="0"/>
              <a:chExt cx="9143863" cy="967200"/>
            </a:xfrm>
          </p:grpSpPr>
          <p:sp>
            <p:nvSpPr>
              <p:cNvPr id="455" name="Google Shape;45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19"/>
            <p:cNvGrpSpPr/>
            <p:nvPr/>
          </p:nvGrpSpPr>
          <p:grpSpPr>
            <a:xfrm>
              <a:off x="3048305" y="0"/>
              <a:ext cx="3047649" cy="322368"/>
              <a:chOff x="137" y="0"/>
              <a:chExt cx="9143863" cy="967200"/>
            </a:xfrm>
          </p:grpSpPr>
          <p:sp>
            <p:nvSpPr>
              <p:cNvPr id="465" name="Google Shape;46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19"/>
            <p:cNvGrpSpPr/>
            <p:nvPr/>
          </p:nvGrpSpPr>
          <p:grpSpPr>
            <a:xfrm>
              <a:off x="6096216" y="0"/>
              <a:ext cx="3047649" cy="322368"/>
              <a:chOff x="137" y="0"/>
              <a:chExt cx="9143863" cy="967200"/>
            </a:xfrm>
          </p:grpSpPr>
          <p:sp>
            <p:nvSpPr>
              <p:cNvPr id="475" name="Google Shape;47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19"/>
            <p:cNvGrpSpPr/>
            <p:nvPr/>
          </p:nvGrpSpPr>
          <p:grpSpPr>
            <a:xfrm>
              <a:off x="125" y="322375"/>
              <a:ext cx="3047649" cy="322368"/>
              <a:chOff x="137" y="0"/>
              <a:chExt cx="9143863" cy="967200"/>
            </a:xfrm>
          </p:grpSpPr>
          <p:sp>
            <p:nvSpPr>
              <p:cNvPr id="485" name="Google Shape;48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19"/>
            <p:cNvGrpSpPr/>
            <p:nvPr/>
          </p:nvGrpSpPr>
          <p:grpSpPr>
            <a:xfrm>
              <a:off x="3048305" y="322375"/>
              <a:ext cx="3047649" cy="322368"/>
              <a:chOff x="137" y="0"/>
              <a:chExt cx="9143863" cy="967200"/>
            </a:xfrm>
          </p:grpSpPr>
          <p:sp>
            <p:nvSpPr>
              <p:cNvPr id="495" name="Google Shape;49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19"/>
            <p:cNvGrpSpPr/>
            <p:nvPr/>
          </p:nvGrpSpPr>
          <p:grpSpPr>
            <a:xfrm>
              <a:off x="6096216" y="322375"/>
              <a:ext cx="3047649" cy="322368"/>
              <a:chOff x="137" y="0"/>
              <a:chExt cx="9143863" cy="967200"/>
            </a:xfrm>
          </p:grpSpPr>
          <p:sp>
            <p:nvSpPr>
              <p:cNvPr id="505" name="Google Shape;505;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 name="Google Shape;514;p19"/>
          <p:cNvGrpSpPr/>
          <p:nvPr/>
        </p:nvGrpSpPr>
        <p:grpSpPr>
          <a:xfrm>
            <a:off x="125" y="4513250"/>
            <a:ext cx="9143740" cy="644743"/>
            <a:chOff x="125" y="0"/>
            <a:chExt cx="9143740" cy="644743"/>
          </a:xfrm>
        </p:grpSpPr>
        <p:grpSp>
          <p:nvGrpSpPr>
            <p:cNvPr id="515" name="Google Shape;515;p19"/>
            <p:cNvGrpSpPr/>
            <p:nvPr/>
          </p:nvGrpSpPr>
          <p:grpSpPr>
            <a:xfrm>
              <a:off x="125" y="0"/>
              <a:ext cx="3047649" cy="322368"/>
              <a:chOff x="137" y="0"/>
              <a:chExt cx="9143863" cy="967200"/>
            </a:xfrm>
          </p:grpSpPr>
          <p:sp>
            <p:nvSpPr>
              <p:cNvPr id="516" name="Google Shape;51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19"/>
            <p:cNvGrpSpPr/>
            <p:nvPr/>
          </p:nvGrpSpPr>
          <p:grpSpPr>
            <a:xfrm>
              <a:off x="3048305" y="0"/>
              <a:ext cx="3047649" cy="322368"/>
              <a:chOff x="137" y="0"/>
              <a:chExt cx="9143863" cy="967200"/>
            </a:xfrm>
          </p:grpSpPr>
          <p:sp>
            <p:nvSpPr>
              <p:cNvPr id="526" name="Google Shape;52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19"/>
            <p:cNvGrpSpPr/>
            <p:nvPr/>
          </p:nvGrpSpPr>
          <p:grpSpPr>
            <a:xfrm>
              <a:off x="6096216" y="0"/>
              <a:ext cx="3047649" cy="322368"/>
              <a:chOff x="137" y="0"/>
              <a:chExt cx="9143863" cy="967200"/>
            </a:xfrm>
          </p:grpSpPr>
          <p:sp>
            <p:nvSpPr>
              <p:cNvPr id="536" name="Google Shape;53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19"/>
            <p:cNvGrpSpPr/>
            <p:nvPr/>
          </p:nvGrpSpPr>
          <p:grpSpPr>
            <a:xfrm>
              <a:off x="125" y="322375"/>
              <a:ext cx="3047649" cy="322368"/>
              <a:chOff x="137" y="0"/>
              <a:chExt cx="9143863" cy="967200"/>
            </a:xfrm>
          </p:grpSpPr>
          <p:sp>
            <p:nvSpPr>
              <p:cNvPr id="546" name="Google Shape;54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19"/>
            <p:cNvGrpSpPr/>
            <p:nvPr/>
          </p:nvGrpSpPr>
          <p:grpSpPr>
            <a:xfrm>
              <a:off x="3048305" y="322375"/>
              <a:ext cx="3047649" cy="322368"/>
              <a:chOff x="137" y="0"/>
              <a:chExt cx="9143863" cy="967200"/>
            </a:xfrm>
          </p:grpSpPr>
          <p:sp>
            <p:nvSpPr>
              <p:cNvPr id="556" name="Google Shape;55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19"/>
            <p:cNvGrpSpPr/>
            <p:nvPr/>
          </p:nvGrpSpPr>
          <p:grpSpPr>
            <a:xfrm>
              <a:off x="6096216" y="322375"/>
              <a:ext cx="3047649" cy="322368"/>
              <a:chOff x="137" y="0"/>
              <a:chExt cx="9143863" cy="967200"/>
            </a:xfrm>
          </p:grpSpPr>
          <p:sp>
            <p:nvSpPr>
              <p:cNvPr id="566" name="Google Shape;566;p19"/>
              <p:cNvSpPr/>
              <p:nvPr/>
            </p:nvSpPr>
            <p:spPr>
              <a:xfrm rot="5400000">
                <a:off x="2443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9"/>
              <p:cNvSpPr/>
              <p:nvPr/>
            </p:nvSpPr>
            <p:spPr>
              <a:xfrm rot="5400000">
                <a:off x="1040445"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9"/>
              <p:cNvSpPr/>
              <p:nvPr/>
            </p:nvSpPr>
            <p:spPr>
              <a:xfrm rot="5400000">
                <a:off x="2056453"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9"/>
              <p:cNvSpPr/>
              <p:nvPr/>
            </p:nvSpPr>
            <p:spPr>
              <a:xfrm rot="5400000">
                <a:off x="3072461"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9"/>
              <p:cNvSpPr/>
              <p:nvPr/>
            </p:nvSpPr>
            <p:spPr>
              <a:xfrm rot="5400000">
                <a:off x="4088469"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9"/>
              <p:cNvSpPr/>
              <p:nvPr/>
            </p:nvSpPr>
            <p:spPr>
              <a:xfrm rot="5400000">
                <a:off x="5104477"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9"/>
              <p:cNvSpPr/>
              <p:nvPr/>
            </p:nvSpPr>
            <p:spPr>
              <a:xfrm rot="5400000">
                <a:off x="6120484"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9"/>
              <p:cNvSpPr/>
              <p:nvPr/>
            </p:nvSpPr>
            <p:spPr>
              <a:xfrm rot="5400000">
                <a:off x="7136492"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9"/>
              <p:cNvSpPr/>
              <p:nvPr/>
            </p:nvSpPr>
            <p:spPr>
              <a:xfrm rot="5400000">
                <a:off x="8152500" y="-24300"/>
                <a:ext cx="967200" cy="1015800"/>
              </a:xfrm>
              <a:prstGeom prst="rtTriangle">
                <a:avLst/>
              </a:pr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5" name="Google Shape;575;p19"/>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FFFFF"/>
                </a:solidFill>
                <a:latin typeface="Proxima Nova"/>
                <a:ea typeface="Proxima Nova"/>
                <a:cs typeface="Proxima Nova"/>
                <a:sym typeface="Proxima Nova"/>
              </a:defRPr>
            </a:lvl1pPr>
            <a:lvl2pPr lvl="1" algn="ctr" rtl="0">
              <a:spcBef>
                <a:spcPts val="0"/>
              </a:spcBef>
              <a:spcAft>
                <a:spcPts val="0"/>
              </a:spcAft>
              <a:buNone/>
              <a:defRPr sz="3000">
                <a:solidFill>
                  <a:srgbClr val="FFFFFF"/>
                </a:solidFill>
                <a:latin typeface="Proxima Nova"/>
                <a:ea typeface="Proxima Nova"/>
                <a:cs typeface="Proxima Nova"/>
                <a:sym typeface="Proxima Nova"/>
              </a:defRPr>
            </a:lvl2pPr>
            <a:lvl3pPr lvl="2" algn="ctr" rtl="0">
              <a:spcBef>
                <a:spcPts val="0"/>
              </a:spcBef>
              <a:spcAft>
                <a:spcPts val="0"/>
              </a:spcAft>
              <a:buNone/>
              <a:defRPr sz="3000">
                <a:solidFill>
                  <a:srgbClr val="FFFFFF"/>
                </a:solidFill>
                <a:latin typeface="Proxima Nova"/>
                <a:ea typeface="Proxima Nova"/>
                <a:cs typeface="Proxima Nova"/>
                <a:sym typeface="Proxima Nova"/>
              </a:defRPr>
            </a:lvl3pPr>
            <a:lvl4pPr lvl="3" algn="ctr" rtl="0">
              <a:spcBef>
                <a:spcPts val="0"/>
              </a:spcBef>
              <a:spcAft>
                <a:spcPts val="0"/>
              </a:spcAft>
              <a:buNone/>
              <a:defRPr sz="3000">
                <a:solidFill>
                  <a:srgbClr val="FFFFFF"/>
                </a:solidFill>
                <a:latin typeface="Proxima Nova"/>
                <a:ea typeface="Proxima Nova"/>
                <a:cs typeface="Proxima Nova"/>
                <a:sym typeface="Proxima Nova"/>
              </a:defRPr>
            </a:lvl4pPr>
            <a:lvl5pPr lvl="4" algn="ctr" rtl="0">
              <a:spcBef>
                <a:spcPts val="0"/>
              </a:spcBef>
              <a:spcAft>
                <a:spcPts val="0"/>
              </a:spcAft>
              <a:buNone/>
              <a:defRPr sz="3000">
                <a:solidFill>
                  <a:srgbClr val="FFFFFF"/>
                </a:solidFill>
                <a:latin typeface="Proxima Nova"/>
                <a:ea typeface="Proxima Nova"/>
                <a:cs typeface="Proxima Nova"/>
                <a:sym typeface="Proxima Nova"/>
              </a:defRPr>
            </a:lvl5pPr>
            <a:lvl6pPr lvl="5" algn="ctr" rtl="0">
              <a:spcBef>
                <a:spcPts val="0"/>
              </a:spcBef>
              <a:spcAft>
                <a:spcPts val="0"/>
              </a:spcAft>
              <a:buNone/>
              <a:defRPr sz="3000">
                <a:solidFill>
                  <a:srgbClr val="FFFFFF"/>
                </a:solidFill>
                <a:latin typeface="Proxima Nova"/>
                <a:ea typeface="Proxima Nova"/>
                <a:cs typeface="Proxima Nova"/>
                <a:sym typeface="Proxima Nova"/>
              </a:defRPr>
            </a:lvl6pPr>
            <a:lvl7pPr lvl="6" algn="ctr" rtl="0">
              <a:spcBef>
                <a:spcPts val="0"/>
              </a:spcBef>
              <a:spcAft>
                <a:spcPts val="0"/>
              </a:spcAft>
              <a:buNone/>
              <a:defRPr sz="3000">
                <a:solidFill>
                  <a:srgbClr val="FFFFFF"/>
                </a:solidFill>
                <a:latin typeface="Proxima Nova"/>
                <a:ea typeface="Proxima Nova"/>
                <a:cs typeface="Proxima Nova"/>
                <a:sym typeface="Proxima Nova"/>
              </a:defRPr>
            </a:lvl7pPr>
            <a:lvl8pPr lvl="7" algn="ctr" rtl="0">
              <a:spcBef>
                <a:spcPts val="0"/>
              </a:spcBef>
              <a:spcAft>
                <a:spcPts val="0"/>
              </a:spcAft>
              <a:buNone/>
              <a:defRPr sz="3000">
                <a:solidFill>
                  <a:srgbClr val="FFFFFF"/>
                </a:solidFill>
                <a:latin typeface="Proxima Nova"/>
                <a:ea typeface="Proxima Nova"/>
                <a:cs typeface="Proxima Nova"/>
                <a:sym typeface="Proxima Nova"/>
              </a:defRPr>
            </a:lvl8pPr>
            <a:lvl9pPr lvl="8" algn="ctr" rtl="0">
              <a:spcBef>
                <a:spcPts val="0"/>
              </a:spcBef>
              <a:spcAft>
                <a:spcPts val="0"/>
              </a:spcAft>
              <a:buNone/>
              <a:defRPr sz="3000">
                <a:solidFill>
                  <a:srgbClr val="FFFFFF"/>
                </a:solidFill>
                <a:latin typeface="Proxima Nova"/>
                <a:ea typeface="Proxima Nova"/>
                <a:cs typeface="Proxima Nova"/>
                <a:sym typeface="Proxima Nova"/>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Quote">
  <p:cSld name="Title &amp; Subtitle copy_1_1_1">
    <p:bg>
      <p:bgPr>
        <a:noFill/>
        <a:effectLst/>
      </p:bgPr>
    </p:bg>
    <p:spTree>
      <p:nvGrpSpPr>
        <p:cNvPr id="1" name="Shape 576"/>
        <p:cNvGrpSpPr/>
        <p:nvPr/>
      </p:nvGrpSpPr>
      <p:grpSpPr>
        <a:xfrm>
          <a:off x="0" y="0"/>
          <a:ext cx="0" cy="0"/>
          <a:chOff x="0" y="0"/>
          <a:chExt cx="0" cy="0"/>
        </a:xfrm>
      </p:grpSpPr>
      <p:sp>
        <p:nvSpPr>
          <p:cNvPr id="577" name="Google Shape;577;p20"/>
          <p:cNvSpPr txBox="1">
            <a:spLocks noGrp="1"/>
          </p:cNvSpPr>
          <p:nvPr>
            <p:ph type="title"/>
          </p:nvPr>
        </p:nvSpPr>
        <p:spPr>
          <a:xfrm>
            <a:off x="1412000" y="1763700"/>
            <a:ext cx="6223800" cy="880200"/>
          </a:xfrm>
          <a:prstGeom prst="rect">
            <a:avLst/>
          </a:prstGeom>
        </p:spPr>
        <p:txBody>
          <a:bodyPr spcFirstLastPara="1" wrap="square" lIns="91425" tIns="91425" rIns="91425" bIns="91425" anchor="ctr" anchorCtr="0">
            <a:noAutofit/>
          </a:bodyPr>
          <a:lstStyle>
            <a:lvl1pPr lvl="0" algn="ctr" rtl="0">
              <a:lnSpc>
                <a:spcPct val="130000"/>
              </a:lnSpc>
              <a:spcBef>
                <a:spcPts val="0"/>
              </a:spcBef>
              <a:spcAft>
                <a:spcPts val="0"/>
              </a:spcAft>
              <a:buNone/>
              <a:defRPr sz="2100" b="0">
                <a:solidFill>
                  <a:srgbClr val="434343"/>
                </a:solidFill>
                <a:latin typeface="Georgia"/>
                <a:ea typeface="Georgia"/>
                <a:cs typeface="Georgia"/>
                <a:sym typeface="Georgia"/>
              </a:defRPr>
            </a:lvl1pPr>
            <a:lvl2pPr lvl="1" rtl="0">
              <a:spcBef>
                <a:spcPts val="0"/>
              </a:spcBef>
              <a:spcAft>
                <a:spcPts val="0"/>
              </a:spcAft>
              <a:buNone/>
              <a:defRPr>
                <a:latin typeface="Georgia"/>
                <a:ea typeface="Georgia"/>
                <a:cs typeface="Georgia"/>
                <a:sym typeface="Georgia"/>
              </a:defRPr>
            </a:lvl2pPr>
            <a:lvl3pPr lvl="2" rtl="0">
              <a:spcBef>
                <a:spcPts val="0"/>
              </a:spcBef>
              <a:spcAft>
                <a:spcPts val="0"/>
              </a:spcAft>
              <a:buNone/>
              <a:defRPr>
                <a:latin typeface="Georgia"/>
                <a:ea typeface="Georgia"/>
                <a:cs typeface="Georgia"/>
                <a:sym typeface="Georgia"/>
              </a:defRPr>
            </a:lvl3pPr>
            <a:lvl4pPr lvl="3" rtl="0">
              <a:spcBef>
                <a:spcPts val="0"/>
              </a:spcBef>
              <a:spcAft>
                <a:spcPts val="0"/>
              </a:spcAft>
              <a:buNone/>
              <a:defRPr>
                <a:latin typeface="Georgia"/>
                <a:ea typeface="Georgia"/>
                <a:cs typeface="Georgia"/>
                <a:sym typeface="Georgia"/>
              </a:defRPr>
            </a:lvl4pPr>
            <a:lvl5pPr lvl="4" rtl="0">
              <a:spcBef>
                <a:spcPts val="0"/>
              </a:spcBef>
              <a:spcAft>
                <a:spcPts val="0"/>
              </a:spcAft>
              <a:buNone/>
              <a:defRPr>
                <a:latin typeface="Georgia"/>
                <a:ea typeface="Georgia"/>
                <a:cs typeface="Georgia"/>
                <a:sym typeface="Georgia"/>
              </a:defRPr>
            </a:lvl5pPr>
            <a:lvl6pPr lvl="5" rtl="0">
              <a:spcBef>
                <a:spcPts val="0"/>
              </a:spcBef>
              <a:spcAft>
                <a:spcPts val="0"/>
              </a:spcAft>
              <a:buNone/>
              <a:defRPr>
                <a:latin typeface="Georgia"/>
                <a:ea typeface="Georgia"/>
                <a:cs typeface="Georgia"/>
                <a:sym typeface="Georgia"/>
              </a:defRPr>
            </a:lvl6pPr>
            <a:lvl7pPr lvl="6" rtl="0">
              <a:spcBef>
                <a:spcPts val="0"/>
              </a:spcBef>
              <a:spcAft>
                <a:spcPts val="0"/>
              </a:spcAft>
              <a:buNone/>
              <a:defRPr>
                <a:latin typeface="Georgia"/>
                <a:ea typeface="Georgia"/>
                <a:cs typeface="Georgia"/>
                <a:sym typeface="Georgia"/>
              </a:defRPr>
            </a:lvl7pPr>
            <a:lvl8pPr lvl="7" rtl="0">
              <a:spcBef>
                <a:spcPts val="0"/>
              </a:spcBef>
              <a:spcAft>
                <a:spcPts val="0"/>
              </a:spcAft>
              <a:buNone/>
              <a:defRPr>
                <a:latin typeface="Georgia"/>
                <a:ea typeface="Georgia"/>
                <a:cs typeface="Georgia"/>
                <a:sym typeface="Georgia"/>
              </a:defRPr>
            </a:lvl8pPr>
            <a:lvl9pPr lvl="8" rtl="0">
              <a:spcBef>
                <a:spcPts val="0"/>
              </a:spcBef>
              <a:spcAft>
                <a:spcPts val="0"/>
              </a:spcAft>
              <a:buNone/>
              <a:defRPr>
                <a:latin typeface="Georgia"/>
                <a:ea typeface="Georgia"/>
                <a:cs typeface="Georgia"/>
                <a:sym typeface="Georgia"/>
              </a:defRPr>
            </a:lvl9pPr>
          </a:lstStyle>
          <a:p>
            <a:endParaRPr/>
          </a:p>
        </p:txBody>
      </p:sp>
      <p:sp>
        <p:nvSpPr>
          <p:cNvPr id="578" name="Google Shape;578;p20"/>
          <p:cNvSpPr txBox="1">
            <a:spLocks noGrp="1"/>
          </p:cNvSpPr>
          <p:nvPr>
            <p:ph type="title" idx="2"/>
          </p:nvPr>
        </p:nvSpPr>
        <p:spPr>
          <a:xfrm>
            <a:off x="2720538" y="3290175"/>
            <a:ext cx="3702900" cy="421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solidFill>
                  <a:srgbClr val="434343"/>
                </a:solidFill>
                <a:latin typeface="Proxima Nova"/>
                <a:ea typeface="Proxima Nova"/>
                <a:cs typeface="Proxima Nova"/>
                <a:sym typeface="Proxima Nova"/>
              </a:defRPr>
            </a:lvl1pPr>
            <a:lvl2pPr lvl="1" rtl="0">
              <a:spcBef>
                <a:spcPts val="0"/>
              </a:spcBef>
              <a:spcAft>
                <a:spcPts val="0"/>
              </a:spcAft>
              <a:buNone/>
              <a:defRPr>
                <a:latin typeface="Proxima Nova"/>
                <a:ea typeface="Proxima Nova"/>
                <a:cs typeface="Proxima Nova"/>
                <a:sym typeface="Proxima Nova"/>
              </a:defRPr>
            </a:lvl2pPr>
            <a:lvl3pPr lvl="2" rtl="0">
              <a:spcBef>
                <a:spcPts val="0"/>
              </a:spcBef>
              <a:spcAft>
                <a:spcPts val="0"/>
              </a:spcAft>
              <a:buNone/>
              <a:defRPr>
                <a:latin typeface="Proxima Nova"/>
                <a:ea typeface="Proxima Nova"/>
                <a:cs typeface="Proxima Nova"/>
                <a:sym typeface="Proxima Nova"/>
              </a:defRPr>
            </a:lvl3pPr>
            <a:lvl4pPr lvl="3" rtl="0">
              <a:spcBef>
                <a:spcPts val="0"/>
              </a:spcBef>
              <a:spcAft>
                <a:spcPts val="0"/>
              </a:spcAft>
              <a:buNone/>
              <a:defRPr>
                <a:latin typeface="Proxima Nova"/>
                <a:ea typeface="Proxima Nova"/>
                <a:cs typeface="Proxima Nova"/>
                <a:sym typeface="Proxima Nova"/>
              </a:defRPr>
            </a:lvl4pPr>
            <a:lvl5pPr lvl="4" rtl="0">
              <a:spcBef>
                <a:spcPts val="0"/>
              </a:spcBef>
              <a:spcAft>
                <a:spcPts val="0"/>
              </a:spcAft>
              <a:buNone/>
              <a:defRPr>
                <a:latin typeface="Proxima Nova"/>
                <a:ea typeface="Proxima Nova"/>
                <a:cs typeface="Proxima Nova"/>
                <a:sym typeface="Proxima Nova"/>
              </a:defRPr>
            </a:lvl5pPr>
            <a:lvl6pPr lvl="5" rtl="0">
              <a:spcBef>
                <a:spcPts val="0"/>
              </a:spcBef>
              <a:spcAft>
                <a:spcPts val="0"/>
              </a:spcAft>
              <a:buNone/>
              <a:defRPr>
                <a:latin typeface="Proxima Nova"/>
                <a:ea typeface="Proxima Nova"/>
                <a:cs typeface="Proxima Nova"/>
                <a:sym typeface="Proxima Nova"/>
              </a:defRPr>
            </a:lvl6pPr>
            <a:lvl7pPr lvl="6" rtl="0">
              <a:spcBef>
                <a:spcPts val="0"/>
              </a:spcBef>
              <a:spcAft>
                <a:spcPts val="0"/>
              </a:spcAft>
              <a:buNone/>
              <a:defRPr>
                <a:latin typeface="Proxima Nova"/>
                <a:ea typeface="Proxima Nova"/>
                <a:cs typeface="Proxima Nova"/>
                <a:sym typeface="Proxima Nova"/>
              </a:defRPr>
            </a:lvl7pPr>
            <a:lvl8pPr lvl="7" rtl="0">
              <a:spcBef>
                <a:spcPts val="0"/>
              </a:spcBef>
              <a:spcAft>
                <a:spcPts val="0"/>
              </a:spcAft>
              <a:buNone/>
              <a:defRPr>
                <a:latin typeface="Proxima Nova"/>
                <a:ea typeface="Proxima Nova"/>
                <a:cs typeface="Proxima Nova"/>
                <a:sym typeface="Proxima Nova"/>
              </a:defRPr>
            </a:lvl8pPr>
            <a:lvl9pPr lvl="8" rtl="0">
              <a:spcBef>
                <a:spcPts val="0"/>
              </a:spcBef>
              <a:spcAft>
                <a:spcPts val="0"/>
              </a:spcAft>
              <a:buNone/>
              <a:defRPr>
                <a:latin typeface="Proxima Nova"/>
                <a:ea typeface="Proxima Nova"/>
                <a:cs typeface="Proxima Nova"/>
                <a:sym typeface="Proxima Nova"/>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with Page Number">
  <p:cSld name="CUSTOM">
    <p:spTree>
      <p:nvGrpSpPr>
        <p:cNvPr id="1" name="Shape 579"/>
        <p:cNvGrpSpPr/>
        <p:nvPr/>
      </p:nvGrpSpPr>
      <p:grpSpPr>
        <a:xfrm>
          <a:off x="0" y="0"/>
          <a:ext cx="0" cy="0"/>
          <a:chOff x="0" y="0"/>
          <a:chExt cx="0" cy="0"/>
        </a:xfrm>
      </p:grpSpPr>
      <p:sp>
        <p:nvSpPr>
          <p:cNvPr id="580" name="Google Shape;580;p21"/>
          <p:cNvSpPr txBox="1">
            <a:spLocks noGrp="1"/>
          </p:cNvSpPr>
          <p:nvPr>
            <p:ph type="subTitle" idx="1"/>
          </p:nvPr>
        </p:nvSpPr>
        <p:spPr>
          <a:xfrm>
            <a:off x="131169" y="62902"/>
            <a:ext cx="2040600" cy="34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900">
                <a:latin typeface="Proxima Nova"/>
                <a:ea typeface="Proxima Nova"/>
                <a:cs typeface="Proxima Nova"/>
                <a:sym typeface="Proxima Nova"/>
              </a:defRPr>
            </a:lvl1pPr>
            <a:lvl2pPr lvl="1" rtl="0">
              <a:spcBef>
                <a:spcPts val="1000"/>
              </a:spcBef>
              <a:spcAft>
                <a:spcPts val="0"/>
              </a:spcAft>
              <a:buNone/>
              <a:defRPr sz="900">
                <a:latin typeface="Proxima Nova"/>
                <a:ea typeface="Proxima Nova"/>
                <a:cs typeface="Proxima Nova"/>
                <a:sym typeface="Proxima Nova"/>
              </a:defRPr>
            </a:lvl2pPr>
            <a:lvl3pPr lvl="2" rtl="0">
              <a:spcBef>
                <a:spcPts val="1000"/>
              </a:spcBef>
              <a:spcAft>
                <a:spcPts val="0"/>
              </a:spcAft>
              <a:buNone/>
              <a:defRPr sz="900">
                <a:latin typeface="Proxima Nova"/>
                <a:ea typeface="Proxima Nova"/>
                <a:cs typeface="Proxima Nova"/>
                <a:sym typeface="Proxima Nova"/>
              </a:defRPr>
            </a:lvl3pPr>
            <a:lvl4pPr lvl="3" rtl="0">
              <a:spcBef>
                <a:spcPts val="1000"/>
              </a:spcBef>
              <a:spcAft>
                <a:spcPts val="0"/>
              </a:spcAft>
              <a:buNone/>
              <a:defRPr sz="900">
                <a:latin typeface="Proxima Nova"/>
                <a:ea typeface="Proxima Nova"/>
                <a:cs typeface="Proxima Nova"/>
                <a:sym typeface="Proxima Nova"/>
              </a:defRPr>
            </a:lvl4pPr>
            <a:lvl5pPr lvl="4" rtl="0">
              <a:spcBef>
                <a:spcPts val="1000"/>
              </a:spcBef>
              <a:spcAft>
                <a:spcPts val="0"/>
              </a:spcAft>
              <a:buNone/>
              <a:defRPr sz="900">
                <a:latin typeface="Proxima Nova"/>
                <a:ea typeface="Proxima Nova"/>
                <a:cs typeface="Proxima Nova"/>
                <a:sym typeface="Proxima Nova"/>
              </a:defRPr>
            </a:lvl5pPr>
            <a:lvl6pPr lvl="5" rtl="0">
              <a:spcBef>
                <a:spcPts val="1000"/>
              </a:spcBef>
              <a:spcAft>
                <a:spcPts val="0"/>
              </a:spcAft>
              <a:buNone/>
              <a:defRPr sz="900">
                <a:latin typeface="Proxima Nova"/>
                <a:ea typeface="Proxima Nova"/>
                <a:cs typeface="Proxima Nova"/>
                <a:sym typeface="Proxima Nova"/>
              </a:defRPr>
            </a:lvl6pPr>
            <a:lvl7pPr lvl="6" rtl="0">
              <a:spcBef>
                <a:spcPts val="1000"/>
              </a:spcBef>
              <a:spcAft>
                <a:spcPts val="0"/>
              </a:spcAft>
              <a:buNone/>
              <a:defRPr sz="900">
                <a:latin typeface="Proxima Nova"/>
                <a:ea typeface="Proxima Nova"/>
                <a:cs typeface="Proxima Nova"/>
                <a:sym typeface="Proxima Nova"/>
              </a:defRPr>
            </a:lvl7pPr>
            <a:lvl8pPr lvl="7" rtl="0">
              <a:spcBef>
                <a:spcPts val="1000"/>
              </a:spcBef>
              <a:spcAft>
                <a:spcPts val="0"/>
              </a:spcAft>
              <a:buNone/>
              <a:defRPr sz="900">
                <a:latin typeface="Proxima Nova"/>
                <a:ea typeface="Proxima Nova"/>
                <a:cs typeface="Proxima Nova"/>
                <a:sym typeface="Proxima Nova"/>
              </a:defRPr>
            </a:lvl8pPr>
            <a:lvl9pPr lvl="8" rtl="0">
              <a:spcBef>
                <a:spcPts val="1000"/>
              </a:spcBef>
              <a:spcAft>
                <a:spcPts val="1000"/>
              </a:spcAft>
              <a:buNone/>
              <a:defRPr sz="900">
                <a:latin typeface="Proxima Nova"/>
                <a:ea typeface="Proxima Nova"/>
                <a:cs typeface="Proxima Nova"/>
                <a:sym typeface="Proxima Nova"/>
              </a:defRPr>
            </a:lvl9pPr>
          </a:lstStyle>
          <a:p>
            <a:endParaRPr/>
          </a:p>
        </p:txBody>
      </p:sp>
      <p:sp>
        <p:nvSpPr>
          <p:cNvPr id="581" name="Google Shape;581;p21"/>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Helvetica Neue"/>
              <a:ea typeface="Helvetica Neue"/>
              <a:cs typeface="Helvetica Neue"/>
              <a:sym typeface="Helvetica Neu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Review 1">
  <p:cSld name="Title &amp; Subtitle copy_1_1_2">
    <p:bg>
      <p:bgPr>
        <a:solidFill>
          <a:srgbClr val="0096FF"/>
        </a:solidFill>
        <a:effectLst/>
      </p:bgPr>
    </p:bg>
    <p:spTree>
      <p:nvGrpSpPr>
        <p:cNvPr id="1" name="Shape 582"/>
        <p:cNvGrpSpPr/>
        <p:nvPr/>
      </p:nvGrpSpPr>
      <p:grpSpPr>
        <a:xfrm>
          <a:off x="0" y="0"/>
          <a:ext cx="0" cy="0"/>
          <a:chOff x="0" y="0"/>
          <a:chExt cx="0" cy="0"/>
        </a:xfrm>
      </p:grpSpPr>
      <p:pic>
        <p:nvPicPr>
          <p:cNvPr id="583" name="Google Shape;583;p22"/>
          <p:cNvPicPr preferRelativeResize="0"/>
          <p:nvPr/>
        </p:nvPicPr>
        <p:blipFill rotWithShape="1">
          <a:blip r:embed="rId2">
            <a:alphaModFix/>
          </a:blip>
          <a:srcRect t="109" b="109"/>
          <a:stretch/>
        </p:blipFill>
        <p:spPr>
          <a:xfrm>
            <a:off x="0" y="5542"/>
            <a:ext cx="9144000" cy="5132414"/>
          </a:xfrm>
          <a:prstGeom prst="rect">
            <a:avLst/>
          </a:prstGeom>
          <a:noFill/>
          <a:ln>
            <a:noFill/>
          </a:ln>
        </p:spPr>
      </p:pic>
      <p:sp>
        <p:nvSpPr>
          <p:cNvPr id="584" name="Google Shape;584;p22"/>
          <p:cNvSpPr txBox="1">
            <a:spLocks noGrp="1"/>
          </p:cNvSpPr>
          <p:nvPr>
            <p:ph type="subTitle" idx="1"/>
          </p:nvPr>
        </p:nvSpPr>
        <p:spPr>
          <a:xfrm>
            <a:off x="3033000" y="1968197"/>
            <a:ext cx="3078000" cy="639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solidFill>
                  <a:srgbClr val="FFFFFF"/>
                </a:solidFill>
                <a:latin typeface="Nunito Sans"/>
                <a:ea typeface="Nunito Sans"/>
                <a:cs typeface="Nunito Sans"/>
                <a:sym typeface="Nunito Sans"/>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585" name="Google Shape;585;p22"/>
          <p:cNvSpPr txBox="1">
            <a:spLocks noGrp="1"/>
          </p:cNvSpPr>
          <p:nvPr>
            <p:ph type="title"/>
          </p:nvPr>
        </p:nvSpPr>
        <p:spPr>
          <a:xfrm>
            <a:off x="850500" y="2436700"/>
            <a:ext cx="7443000" cy="73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90"/>
        <p:cNvGrpSpPr/>
        <p:nvPr/>
      </p:nvGrpSpPr>
      <p:grpSpPr>
        <a:xfrm>
          <a:off x="0" y="0"/>
          <a:ext cx="0" cy="0"/>
          <a:chOff x="0" y="0"/>
          <a:chExt cx="0" cy="0"/>
        </a:xfrm>
      </p:grpSpPr>
      <p:sp>
        <p:nvSpPr>
          <p:cNvPr id="591" name="Google Shape;591;p2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92" name="Google Shape;592;p2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93" name="Google Shape;593;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94"/>
        <p:cNvGrpSpPr/>
        <p:nvPr/>
      </p:nvGrpSpPr>
      <p:grpSpPr>
        <a:xfrm>
          <a:off x="0" y="0"/>
          <a:ext cx="0" cy="0"/>
          <a:chOff x="0" y="0"/>
          <a:chExt cx="0" cy="0"/>
        </a:xfrm>
      </p:grpSpPr>
      <p:sp>
        <p:nvSpPr>
          <p:cNvPr id="595" name="Google Shape;595;p2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96" name="Google Shape;596;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7"/>
        <p:cNvGrpSpPr/>
        <p:nvPr/>
      </p:nvGrpSpPr>
      <p:grpSpPr>
        <a:xfrm>
          <a:off x="0" y="0"/>
          <a:ext cx="0" cy="0"/>
          <a:chOff x="0" y="0"/>
          <a:chExt cx="0" cy="0"/>
        </a:xfrm>
      </p:grpSpPr>
      <p:sp>
        <p:nvSpPr>
          <p:cNvPr id="598" name="Google Shape;598;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9" name="Google Shape;59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00" name="Google Shape;600;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1"/>
        <p:cNvGrpSpPr/>
        <p:nvPr/>
      </p:nvGrpSpPr>
      <p:grpSpPr>
        <a:xfrm>
          <a:off x="0" y="0"/>
          <a:ext cx="0" cy="0"/>
          <a:chOff x="0" y="0"/>
          <a:chExt cx="0" cy="0"/>
        </a:xfrm>
      </p:grpSpPr>
      <p:sp>
        <p:nvSpPr>
          <p:cNvPr id="602" name="Google Shape;602;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3" name="Google Shape;603;p2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04" name="Google Shape;604;p2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05" name="Google Shape;605;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6"/>
        <p:cNvGrpSpPr/>
        <p:nvPr/>
      </p:nvGrpSpPr>
      <p:grpSpPr>
        <a:xfrm>
          <a:off x="0" y="0"/>
          <a:ext cx="0" cy="0"/>
          <a:chOff x="0" y="0"/>
          <a:chExt cx="0" cy="0"/>
        </a:xfrm>
      </p:grpSpPr>
      <p:sp>
        <p:nvSpPr>
          <p:cNvPr id="607" name="Google Shape;607;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8" name="Google Shape;608;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09"/>
        <p:cNvGrpSpPr/>
        <p:nvPr/>
      </p:nvGrpSpPr>
      <p:grpSpPr>
        <a:xfrm>
          <a:off x="0" y="0"/>
          <a:ext cx="0" cy="0"/>
          <a:chOff x="0" y="0"/>
          <a:chExt cx="0" cy="0"/>
        </a:xfrm>
      </p:grpSpPr>
      <p:sp>
        <p:nvSpPr>
          <p:cNvPr id="610" name="Google Shape;610;p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11" name="Google Shape;611;p2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12" name="Google Shape;612;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3"/>
        <p:cNvGrpSpPr/>
        <p:nvPr/>
      </p:nvGrpSpPr>
      <p:grpSpPr>
        <a:xfrm>
          <a:off x="0" y="0"/>
          <a:ext cx="0" cy="0"/>
          <a:chOff x="0" y="0"/>
          <a:chExt cx="0" cy="0"/>
        </a:xfrm>
      </p:grpSpPr>
      <p:sp>
        <p:nvSpPr>
          <p:cNvPr id="614" name="Google Shape;614;p3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615" name="Google Shape;615;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6"/>
        <p:cNvGrpSpPr/>
        <p:nvPr/>
      </p:nvGrpSpPr>
      <p:grpSpPr>
        <a:xfrm>
          <a:off x="0" y="0"/>
          <a:ext cx="0" cy="0"/>
          <a:chOff x="0" y="0"/>
          <a:chExt cx="0" cy="0"/>
        </a:xfrm>
      </p:grpSpPr>
      <p:sp>
        <p:nvSpPr>
          <p:cNvPr id="617" name="Google Shape;617;p3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19" name="Google Shape;619;p3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20" name="Google Shape;620;p3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21" name="Google Shape;621;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22"/>
        <p:cNvGrpSpPr/>
        <p:nvPr/>
      </p:nvGrpSpPr>
      <p:grpSpPr>
        <a:xfrm>
          <a:off x="0" y="0"/>
          <a:ext cx="0" cy="0"/>
          <a:chOff x="0" y="0"/>
          <a:chExt cx="0" cy="0"/>
        </a:xfrm>
      </p:grpSpPr>
      <p:sp>
        <p:nvSpPr>
          <p:cNvPr id="623" name="Google Shape;623;p3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624" name="Google Shape;624;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25"/>
        <p:cNvGrpSpPr/>
        <p:nvPr/>
      </p:nvGrpSpPr>
      <p:grpSpPr>
        <a:xfrm>
          <a:off x="0" y="0"/>
          <a:ext cx="0" cy="0"/>
          <a:chOff x="0" y="0"/>
          <a:chExt cx="0" cy="0"/>
        </a:xfrm>
      </p:grpSpPr>
      <p:sp>
        <p:nvSpPr>
          <p:cNvPr id="626" name="Google Shape;626;p3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27" name="Google Shape;627;p3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628" name="Google Shape;62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9"/>
        <p:cNvGrpSpPr/>
        <p:nvPr/>
      </p:nvGrpSpPr>
      <p:grpSpPr>
        <a:xfrm>
          <a:off x="0" y="0"/>
          <a:ext cx="0" cy="0"/>
          <a:chOff x="0" y="0"/>
          <a:chExt cx="0" cy="0"/>
        </a:xfrm>
      </p:grpSpPr>
      <p:sp>
        <p:nvSpPr>
          <p:cNvPr id="630" name="Google Shape;630;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Opening Slide">
  <p:cSld name="BLANK_1">
    <p:spTree>
      <p:nvGrpSpPr>
        <p:cNvPr id="1" name="Shape 631"/>
        <p:cNvGrpSpPr/>
        <p:nvPr/>
      </p:nvGrpSpPr>
      <p:grpSpPr>
        <a:xfrm>
          <a:off x="0" y="0"/>
          <a:ext cx="0" cy="0"/>
          <a:chOff x="0" y="0"/>
          <a:chExt cx="0" cy="0"/>
        </a:xfrm>
      </p:grpSpPr>
      <p:sp>
        <p:nvSpPr>
          <p:cNvPr id="632" name="Google Shape;632;p35"/>
          <p:cNvSpPr txBox="1">
            <a:spLocks noGrp="1"/>
          </p:cNvSpPr>
          <p:nvPr>
            <p:ph type="title"/>
          </p:nvPr>
        </p:nvSpPr>
        <p:spPr>
          <a:xfrm>
            <a:off x="1525950" y="1996138"/>
            <a:ext cx="6092100" cy="3723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2400">
                <a:solidFill>
                  <a:srgbClr val="000000"/>
                </a:solidFill>
                <a:latin typeface="Proxima Nova"/>
                <a:ea typeface="Proxima Nova"/>
                <a:cs typeface="Proxima Nova"/>
                <a:sym typeface="Proxima Nova"/>
              </a:defRPr>
            </a:lvl1pPr>
            <a:lvl2pPr lvl="1" algn="ctr" rtl="0">
              <a:spcBef>
                <a:spcPts val="0"/>
              </a:spcBef>
              <a:spcAft>
                <a:spcPts val="0"/>
              </a:spcAft>
              <a:buNone/>
              <a:defRPr>
                <a:solidFill>
                  <a:srgbClr val="000000"/>
                </a:solidFill>
                <a:latin typeface="Proxima Nova"/>
                <a:ea typeface="Proxima Nova"/>
                <a:cs typeface="Proxima Nova"/>
                <a:sym typeface="Proxima Nova"/>
              </a:defRPr>
            </a:lvl2pPr>
            <a:lvl3pPr lvl="2" algn="ctr" rtl="0">
              <a:spcBef>
                <a:spcPts val="0"/>
              </a:spcBef>
              <a:spcAft>
                <a:spcPts val="0"/>
              </a:spcAft>
              <a:buNone/>
              <a:defRPr>
                <a:solidFill>
                  <a:srgbClr val="000000"/>
                </a:solidFill>
                <a:latin typeface="Proxima Nova"/>
                <a:ea typeface="Proxima Nova"/>
                <a:cs typeface="Proxima Nova"/>
                <a:sym typeface="Proxima Nova"/>
              </a:defRPr>
            </a:lvl3pPr>
            <a:lvl4pPr lvl="3" algn="ctr" rtl="0">
              <a:spcBef>
                <a:spcPts val="0"/>
              </a:spcBef>
              <a:spcAft>
                <a:spcPts val="0"/>
              </a:spcAft>
              <a:buNone/>
              <a:defRPr>
                <a:solidFill>
                  <a:srgbClr val="000000"/>
                </a:solidFill>
                <a:latin typeface="Proxima Nova"/>
                <a:ea typeface="Proxima Nova"/>
                <a:cs typeface="Proxima Nova"/>
                <a:sym typeface="Proxima Nova"/>
              </a:defRPr>
            </a:lvl4pPr>
            <a:lvl5pPr lvl="4" algn="ctr" rtl="0">
              <a:spcBef>
                <a:spcPts val="0"/>
              </a:spcBef>
              <a:spcAft>
                <a:spcPts val="0"/>
              </a:spcAft>
              <a:buNone/>
              <a:defRPr>
                <a:solidFill>
                  <a:srgbClr val="000000"/>
                </a:solidFill>
                <a:latin typeface="Proxima Nova"/>
                <a:ea typeface="Proxima Nova"/>
                <a:cs typeface="Proxima Nova"/>
                <a:sym typeface="Proxima Nova"/>
              </a:defRPr>
            </a:lvl5pPr>
            <a:lvl6pPr lvl="5" algn="ctr" rtl="0">
              <a:spcBef>
                <a:spcPts val="0"/>
              </a:spcBef>
              <a:spcAft>
                <a:spcPts val="0"/>
              </a:spcAft>
              <a:buNone/>
              <a:defRPr>
                <a:solidFill>
                  <a:srgbClr val="000000"/>
                </a:solidFill>
                <a:latin typeface="Proxima Nova"/>
                <a:ea typeface="Proxima Nova"/>
                <a:cs typeface="Proxima Nova"/>
                <a:sym typeface="Proxima Nova"/>
              </a:defRPr>
            </a:lvl6pPr>
            <a:lvl7pPr lvl="6" algn="ctr" rtl="0">
              <a:spcBef>
                <a:spcPts val="0"/>
              </a:spcBef>
              <a:spcAft>
                <a:spcPts val="0"/>
              </a:spcAft>
              <a:buNone/>
              <a:defRPr>
                <a:solidFill>
                  <a:srgbClr val="000000"/>
                </a:solidFill>
                <a:latin typeface="Proxima Nova"/>
                <a:ea typeface="Proxima Nova"/>
                <a:cs typeface="Proxima Nova"/>
                <a:sym typeface="Proxima Nova"/>
              </a:defRPr>
            </a:lvl7pPr>
            <a:lvl8pPr lvl="7" algn="ctr" rtl="0">
              <a:spcBef>
                <a:spcPts val="0"/>
              </a:spcBef>
              <a:spcAft>
                <a:spcPts val="0"/>
              </a:spcAft>
              <a:buNone/>
              <a:defRPr>
                <a:solidFill>
                  <a:srgbClr val="000000"/>
                </a:solidFill>
                <a:latin typeface="Proxima Nova"/>
                <a:ea typeface="Proxima Nova"/>
                <a:cs typeface="Proxima Nova"/>
                <a:sym typeface="Proxima Nova"/>
              </a:defRPr>
            </a:lvl8pPr>
            <a:lvl9pPr lvl="8" algn="ctr" rtl="0">
              <a:spcBef>
                <a:spcPts val="0"/>
              </a:spcBef>
              <a:spcAft>
                <a:spcPts val="0"/>
              </a:spcAft>
              <a:buNone/>
              <a:defRPr>
                <a:solidFill>
                  <a:srgbClr val="000000"/>
                </a:solidFill>
                <a:latin typeface="Proxima Nova"/>
                <a:ea typeface="Proxima Nova"/>
                <a:cs typeface="Proxima Nova"/>
                <a:sym typeface="Proxima Nova"/>
              </a:defRPr>
            </a:lvl9pPr>
          </a:lstStyle>
          <a:p>
            <a:endParaRPr/>
          </a:p>
        </p:txBody>
      </p:sp>
      <p:sp>
        <p:nvSpPr>
          <p:cNvPr id="633" name="Google Shape;633;p35"/>
          <p:cNvSpPr txBox="1">
            <a:spLocks noGrp="1"/>
          </p:cNvSpPr>
          <p:nvPr>
            <p:ph type="title" idx="2"/>
          </p:nvPr>
        </p:nvSpPr>
        <p:spPr>
          <a:xfrm>
            <a:off x="2442450" y="2815693"/>
            <a:ext cx="4259100" cy="1644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b="0">
                <a:solidFill>
                  <a:srgbClr val="000000"/>
                </a:solidFill>
                <a:latin typeface="Proxima Nova"/>
                <a:ea typeface="Proxima Nova"/>
                <a:cs typeface="Proxima Nova"/>
                <a:sym typeface="Proxima Nova"/>
              </a:defRPr>
            </a:lvl2pPr>
            <a:lvl3pPr lvl="2" algn="ctr" rtl="0">
              <a:spcBef>
                <a:spcPts val="0"/>
              </a:spcBef>
              <a:spcAft>
                <a:spcPts val="0"/>
              </a:spcAft>
              <a:buNone/>
              <a:defRPr sz="900" b="0">
                <a:solidFill>
                  <a:srgbClr val="000000"/>
                </a:solidFill>
                <a:latin typeface="Proxima Nova"/>
                <a:ea typeface="Proxima Nova"/>
                <a:cs typeface="Proxima Nova"/>
                <a:sym typeface="Proxima Nova"/>
              </a:defRPr>
            </a:lvl3pPr>
            <a:lvl4pPr lvl="3" algn="ctr" rtl="0">
              <a:spcBef>
                <a:spcPts val="0"/>
              </a:spcBef>
              <a:spcAft>
                <a:spcPts val="0"/>
              </a:spcAft>
              <a:buNone/>
              <a:defRPr sz="900" b="0">
                <a:solidFill>
                  <a:srgbClr val="000000"/>
                </a:solidFill>
                <a:latin typeface="Proxima Nova"/>
                <a:ea typeface="Proxima Nova"/>
                <a:cs typeface="Proxima Nova"/>
                <a:sym typeface="Proxima Nova"/>
              </a:defRPr>
            </a:lvl4pPr>
            <a:lvl5pPr lvl="4" algn="ctr" rtl="0">
              <a:spcBef>
                <a:spcPts val="0"/>
              </a:spcBef>
              <a:spcAft>
                <a:spcPts val="0"/>
              </a:spcAft>
              <a:buNone/>
              <a:defRPr sz="900" b="0">
                <a:solidFill>
                  <a:srgbClr val="000000"/>
                </a:solidFill>
                <a:latin typeface="Proxima Nova"/>
                <a:ea typeface="Proxima Nova"/>
                <a:cs typeface="Proxima Nova"/>
                <a:sym typeface="Proxima Nova"/>
              </a:defRPr>
            </a:lvl5pPr>
            <a:lvl6pPr lvl="5" algn="ctr" rtl="0">
              <a:spcBef>
                <a:spcPts val="0"/>
              </a:spcBef>
              <a:spcAft>
                <a:spcPts val="0"/>
              </a:spcAft>
              <a:buNone/>
              <a:defRPr sz="900" b="0">
                <a:solidFill>
                  <a:srgbClr val="000000"/>
                </a:solidFill>
                <a:latin typeface="Proxima Nova"/>
                <a:ea typeface="Proxima Nova"/>
                <a:cs typeface="Proxima Nova"/>
                <a:sym typeface="Proxima Nova"/>
              </a:defRPr>
            </a:lvl6pPr>
            <a:lvl7pPr lvl="6" algn="ctr" rtl="0">
              <a:spcBef>
                <a:spcPts val="0"/>
              </a:spcBef>
              <a:spcAft>
                <a:spcPts val="0"/>
              </a:spcAft>
              <a:buNone/>
              <a:defRPr sz="900" b="0">
                <a:solidFill>
                  <a:srgbClr val="000000"/>
                </a:solidFill>
                <a:latin typeface="Proxima Nova"/>
                <a:ea typeface="Proxima Nova"/>
                <a:cs typeface="Proxima Nova"/>
                <a:sym typeface="Proxima Nova"/>
              </a:defRPr>
            </a:lvl7pPr>
            <a:lvl8pPr lvl="7" algn="ctr" rtl="0">
              <a:spcBef>
                <a:spcPts val="0"/>
              </a:spcBef>
              <a:spcAft>
                <a:spcPts val="0"/>
              </a:spcAft>
              <a:buNone/>
              <a:defRPr sz="900" b="0">
                <a:solidFill>
                  <a:srgbClr val="000000"/>
                </a:solidFill>
                <a:latin typeface="Proxima Nova"/>
                <a:ea typeface="Proxima Nova"/>
                <a:cs typeface="Proxima Nova"/>
                <a:sym typeface="Proxima Nova"/>
              </a:defRPr>
            </a:lvl8pPr>
            <a:lvl9pPr lvl="8" algn="ctr" rtl="0">
              <a:spcBef>
                <a:spcPts val="0"/>
              </a:spcBef>
              <a:spcAft>
                <a:spcPts val="0"/>
              </a:spcAft>
              <a:buNone/>
              <a:defRPr sz="900" b="0">
                <a:solidFill>
                  <a:srgbClr val="000000"/>
                </a:solidFill>
                <a:latin typeface="Proxima Nova"/>
                <a:ea typeface="Proxima Nova"/>
                <a:cs typeface="Proxima Nova"/>
                <a:sym typeface="Proxima Nova"/>
              </a:defRPr>
            </a:lvl9pPr>
          </a:lstStyle>
          <a:p>
            <a:endParaRPr/>
          </a:p>
        </p:txBody>
      </p:sp>
      <p:sp>
        <p:nvSpPr>
          <p:cNvPr id="634" name="Google Shape;634;p35"/>
          <p:cNvSpPr txBox="1">
            <a:spLocks noGrp="1"/>
          </p:cNvSpPr>
          <p:nvPr>
            <p:ph type="title" idx="3"/>
          </p:nvPr>
        </p:nvSpPr>
        <p:spPr>
          <a:xfrm>
            <a:off x="2442450" y="2982958"/>
            <a:ext cx="4259100" cy="1644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900" b="0">
                <a:solidFill>
                  <a:srgbClr val="000000"/>
                </a:solidFill>
                <a:latin typeface="Proxima Nova"/>
                <a:ea typeface="Proxima Nova"/>
                <a:cs typeface="Proxima Nova"/>
                <a:sym typeface="Proxima Nova"/>
              </a:defRPr>
            </a:lvl1pPr>
            <a:lvl2pPr lvl="1" algn="ctr" rtl="0">
              <a:spcBef>
                <a:spcPts val="0"/>
              </a:spcBef>
              <a:spcAft>
                <a:spcPts val="0"/>
              </a:spcAft>
              <a:buNone/>
              <a:defRPr sz="900">
                <a:solidFill>
                  <a:srgbClr val="000000"/>
                </a:solidFill>
                <a:latin typeface="Proxima Nova"/>
                <a:ea typeface="Proxima Nova"/>
                <a:cs typeface="Proxima Nova"/>
                <a:sym typeface="Proxima Nova"/>
              </a:defRPr>
            </a:lvl2pPr>
            <a:lvl3pPr lvl="2" algn="ctr" rtl="0">
              <a:spcBef>
                <a:spcPts val="0"/>
              </a:spcBef>
              <a:spcAft>
                <a:spcPts val="0"/>
              </a:spcAft>
              <a:buNone/>
              <a:defRPr sz="900">
                <a:solidFill>
                  <a:srgbClr val="000000"/>
                </a:solidFill>
                <a:latin typeface="Proxima Nova"/>
                <a:ea typeface="Proxima Nova"/>
                <a:cs typeface="Proxima Nova"/>
                <a:sym typeface="Proxima Nova"/>
              </a:defRPr>
            </a:lvl3pPr>
            <a:lvl4pPr lvl="3" algn="ctr" rtl="0">
              <a:spcBef>
                <a:spcPts val="0"/>
              </a:spcBef>
              <a:spcAft>
                <a:spcPts val="0"/>
              </a:spcAft>
              <a:buNone/>
              <a:defRPr sz="900">
                <a:solidFill>
                  <a:srgbClr val="000000"/>
                </a:solidFill>
                <a:latin typeface="Proxima Nova"/>
                <a:ea typeface="Proxima Nova"/>
                <a:cs typeface="Proxima Nova"/>
                <a:sym typeface="Proxima Nova"/>
              </a:defRPr>
            </a:lvl4pPr>
            <a:lvl5pPr lvl="4" algn="ctr" rtl="0">
              <a:spcBef>
                <a:spcPts val="0"/>
              </a:spcBef>
              <a:spcAft>
                <a:spcPts val="0"/>
              </a:spcAft>
              <a:buNone/>
              <a:defRPr sz="900">
                <a:solidFill>
                  <a:srgbClr val="000000"/>
                </a:solidFill>
                <a:latin typeface="Proxima Nova"/>
                <a:ea typeface="Proxima Nova"/>
                <a:cs typeface="Proxima Nova"/>
                <a:sym typeface="Proxima Nova"/>
              </a:defRPr>
            </a:lvl5pPr>
            <a:lvl6pPr lvl="5" algn="ctr" rtl="0">
              <a:spcBef>
                <a:spcPts val="0"/>
              </a:spcBef>
              <a:spcAft>
                <a:spcPts val="0"/>
              </a:spcAft>
              <a:buNone/>
              <a:defRPr sz="900">
                <a:solidFill>
                  <a:srgbClr val="000000"/>
                </a:solidFill>
                <a:latin typeface="Proxima Nova"/>
                <a:ea typeface="Proxima Nova"/>
                <a:cs typeface="Proxima Nova"/>
                <a:sym typeface="Proxima Nova"/>
              </a:defRPr>
            </a:lvl6pPr>
            <a:lvl7pPr lvl="6" algn="ctr" rtl="0">
              <a:spcBef>
                <a:spcPts val="0"/>
              </a:spcBef>
              <a:spcAft>
                <a:spcPts val="0"/>
              </a:spcAft>
              <a:buNone/>
              <a:defRPr sz="900">
                <a:solidFill>
                  <a:srgbClr val="000000"/>
                </a:solidFill>
                <a:latin typeface="Proxima Nova"/>
                <a:ea typeface="Proxima Nova"/>
                <a:cs typeface="Proxima Nova"/>
                <a:sym typeface="Proxima Nova"/>
              </a:defRPr>
            </a:lvl7pPr>
            <a:lvl8pPr lvl="7" algn="ctr" rtl="0">
              <a:spcBef>
                <a:spcPts val="0"/>
              </a:spcBef>
              <a:spcAft>
                <a:spcPts val="0"/>
              </a:spcAft>
              <a:buNone/>
              <a:defRPr sz="900">
                <a:solidFill>
                  <a:srgbClr val="000000"/>
                </a:solidFill>
                <a:latin typeface="Proxima Nova"/>
                <a:ea typeface="Proxima Nova"/>
                <a:cs typeface="Proxima Nova"/>
                <a:sym typeface="Proxima Nova"/>
              </a:defRPr>
            </a:lvl8pPr>
            <a:lvl9pPr lvl="8" algn="ctr" rtl="0">
              <a:spcBef>
                <a:spcPts val="0"/>
              </a:spcBef>
              <a:spcAft>
                <a:spcPts val="0"/>
              </a:spcAft>
              <a:buNone/>
              <a:defRPr sz="900">
                <a:solidFill>
                  <a:srgbClr val="000000"/>
                </a:solidFill>
                <a:latin typeface="Proxima Nova"/>
                <a:ea typeface="Proxima Nova"/>
                <a:cs typeface="Proxima Nova"/>
                <a:sym typeface="Proxima Nova"/>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Subtopic">
  <p:cSld name="Title &amp; Subtitle copy_1_1">
    <p:bg>
      <p:bgPr>
        <a:solidFill>
          <a:schemeClr val="accent2"/>
        </a:solidFill>
        <a:effectLst/>
      </p:bgPr>
    </p:bg>
    <p:spTree>
      <p:nvGrpSpPr>
        <p:cNvPr id="1" name="Shape 635"/>
        <p:cNvGrpSpPr/>
        <p:nvPr/>
      </p:nvGrpSpPr>
      <p:grpSpPr>
        <a:xfrm>
          <a:off x="0" y="0"/>
          <a:ext cx="0" cy="0"/>
          <a:chOff x="0" y="0"/>
          <a:chExt cx="0" cy="0"/>
        </a:xfrm>
      </p:grpSpPr>
      <p:sp>
        <p:nvSpPr>
          <p:cNvPr id="636" name="Google Shape;636;p36"/>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24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grpSp>
        <p:nvGrpSpPr>
          <p:cNvPr id="637" name="Google Shape;637;p36"/>
          <p:cNvGrpSpPr/>
          <p:nvPr/>
        </p:nvGrpSpPr>
        <p:grpSpPr>
          <a:xfrm>
            <a:off x="0" y="4214375"/>
            <a:ext cx="3205550" cy="940800"/>
            <a:chOff x="-7375" y="4207325"/>
            <a:chExt cx="3205550" cy="940800"/>
          </a:xfrm>
        </p:grpSpPr>
        <p:cxnSp>
          <p:nvCxnSpPr>
            <p:cNvPr id="638" name="Google Shape;638;p36"/>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39" name="Google Shape;639;p36"/>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40" name="Google Shape;640;p36"/>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grpSp>
        <p:nvGrpSpPr>
          <p:cNvPr id="641" name="Google Shape;641;p36"/>
          <p:cNvGrpSpPr/>
          <p:nvPr/>
        </p:nvGrpSpPr>
        <p:grpSpPr>
          <a:xfrm rot="10800000">
            <a:off x="5938450" y="0"/>
            <a:ext cx="3205550" cy="940800"/>
            <a:chOff x="-7375" y="4207325"/>
            <a:chExt cx="3205550" cy="940800"/>
          </a:xfrm>
        </p:grpSpPr>
        <p:cxnSp>
          <p:nvCxnSpPr>
            <p:cNvPr id="642" name="Google Shape;642;p36"/>
            <p:cNvCxnSpPr/>
            <p:nvPr/>
          </p:nvCxnSpPr>
          <p:spPr>
            <a:xfrm rot="10800000" flipH="1">
              <a:off x="-7375" y="4208925"/>
              <a:ext cx="2490300" cy="503400"/>
            </a:xfrm>
            <a:prstGeom prst="straightConnector1">
              <a:avLst/>
            </a:prstGeom>
            <a:noFill/>
            <a:ln w="9525" cap="flat" cmpd="sng">
              <a:solidFill>
                <a:schemeClr val="accent5"/>
              </a:solidFill>
              <a:prstDash val="solid"/>
              <a:round/>
              <a:headEnd type="none" w="med" len="med"/>
              <a:tailEnd type="none" w="med" len="med"/>
            </a:ln>
          </p:spPr>
        </p:cxnSp>
        <p:cxnSp>
          <p:nvCxnSpPr>
            <p:cNvPr id="643" name="Google Shape;643;p36"/>
            <p:cNvCxnSpPr/>
            <p:nvPr/>
          </p:nvCxnSpPr>
          <p:spPr>
            <a:xfrm rot="10800000" flipH="1">
              <a:off x="1070975" y="4213625"/>
              <a:ext cx="1409700" cy="934500"/>
            </a:xfrm>
            <a:prstGeom prst="straightConnector1">
              <a:avLst/>
            </a:prstGeom>
            <a:noFill/>
            <a:ln w="9525" cap="flat" cmpd="sng">
              <a:solidFill>
                <a:schemeClr val="accent5"/>
              </a:solidFill>
              <a:prstDash val="solid"/>
              <a:round/>
              <a:headEnd type="none" w="med" len="med"/>
              <a:tailEnd type="none" w="med" len="med"/>
            </a:ln>
          </p:spPr>
        </p:cxnSp>
        <p:cxnSp>
          <p:nvCxnSpPr>
            <p:cNvPr id="644" name="Google Shape;644;p36"/>
            <p:cNvCxnSpPr/>
            <p:nvPr/>
          </p:nvCxnSpPr>
          <p:spPr>
            <a:xfrm rot="10800000">
              <a:off x="2478175" y="4207325"/>
              <a:ext cx="720000" cy="940800"/>
            </a:xfrm>
            <a:prstGeom prst="straightConnector1">
              <a:avLst/>
            </a:prstGeom>
            <a:noFill/>
            <a:ln w="9525" cap="flat" cmpd="sng">
              <a:solidFill>
                <a:schemeClr val="accent5"/>
              </a:solidFill>
              <a:prstDash val="solid"/>
              <a:round/>
              <a:headEnd type="none" w="med" len="med"/>
              <a:tailEnd type="none" w="med" len="med"/>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matchingName="Standard 1">
  <p:cSld name="TITLE_2">
    <p:spTree>
      <p:nvGrpSpPr>
        <p:cNvPr id="1" name="Shape 645"/>
        <p:cNvGrpSpPr/>
        <p:nvPr/>
      </p:nvGrpSpPr>
      <p:grpSpPr>
        <a:xfrm>
          <a:off x="0" y="0"/>
          <a:ext cx="0" cy="0"/>
          <a:chOff x="0" y="0"/>
          <a:chExt cx="0" cy="0"/>
        </a:xfrm>
      </p:grpSpPr>
      <p:sp>
        <p:nvSpPr>
          <p:cNvPr id="646" name="Google Shape;646;p37"/>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0000"/>
              </a:buClr>
              <a:buSzPts val="2200"/>
              <a:buFont typeface="Proxima Nova"/>
              <a:buNone/>
              <a:defRPr sz="2200">
                <a:solidFill>
                  <a:srgbClr val="000000"/>
                </a:solidFill>
                <a:latin typeface="Proxima Nova"/>
                <a:ea typeface="Proxima Nova"/>
                <a:cs typeface="Proxima Nova"/>
                <a:sym typeface="Proxima Nova"/>
              </a:defRPr>
            </a:lvl1pPr>
            <a:lvl2pPr lvl="1"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2pPr>
            <a:lvl3pPr lvl="2"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3pPr>
            <a:lvl4pPr lvl="3"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4pPr>
            <a:lvl5pPr lvl="4"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5pPr>
            <a:lvl6pPr lvl="5"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6pPr>
            <a:lvl7pPr lvl="6"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7pPr>
            <a:lvl8pPr lvl="7"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8pPr>
            <a:lvl9pPr lvl="8" rtl="0">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9pPr>
          </a:lstStyle>
          <a:p>
            <a:endParaRPr/>
          </a:p>
        </p:txBody>
      </p:sp>
      <p:sp>
        <p:nvSpPr>
          <p:cNvPr id="647" name="Google Shape;647;p37"/>
          <p:cNvSpPr/>
          <p:nvPr/>
        </p:nvSpPr>
        <p:spPr>
          <a:xfrm>
            <a:off x="485800" y="1124025"/>
            <a:ext cx="460500" cy="49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Font typeface="Georgia"/>
              <a:buChar char="●"/>
              <a:defRPr sz="1200">
                <a:latin typeface="Georgia"/>
                <a:ea typeface="Georgia"/>
                <a:cs typeface="Georgia"/>
                <a:sym typeface="Georgia"/>
              </a:defRPr>
            </a:lvl1pPr>
            <a:lvl2pPr marL="914400" lvl="1" indent="-304800" rtl="0">
              <a:spcBef>
                <a:spcPts val="0"/>
              </a:spcBef>
              <a:spcAft>
                <a:spcPts val="0"/>
              </a:spcAft>
              <a:buSzPts val="1200"/>
              <a:buFont typeface="Georgia"/>
              <a:buChar char="○"/>
              <a:defRPr sz="1200">
                <a:latin typeface="Georgia"/>
                <a:ea typeface="Georgia"/>
                <a:cs typeface="Georgia"/>
                <a:sym typeface="Georgia"/>
              </a:defRPr>
            </a:lvl2pPr>
            <a:lvl3pPr marL="1371600" lvl="2" indent="-304800" rtl="0">
              <a:spcBef>
                <a:spcPts val="0"/>
              </a:spcBef>
              <a:spcAft>
                <a:spcPts val="0"/>
              </a:spcAft>
              <a:buSzPts val="1200"/>
              <a:buFont typeface="Georgia"/>
              <a:buChar char="■"/>
              <a:defRPr sz="1200">
                <a:latin typeface="Georgia"/>
                <a:ea typeface="Georgia"/>
                <a:cs typeface="Georgia"/>
                <a:sym typeface="Georgia"/>
              </a:defRPr>
            </a:lvl3pPr>
            <a:lvl4pPr marL="1828800" lvl="3" indent="-304800" rtl="0">
              <a:spcBef>
                <a:spcPts val="0"/>
              </a:spcBef>
              <a:spcAft>
                <a:spcPts val="0"/>
              </a:spcAft>
              <a:buSzPts val="1200"/>
              <a:buFont typeface="Georgia"/>
              <a:buChar char="●"/>
              <a:defRPr sz="1200">
                <a:latin typeface="Georgia"/>
                <a:ea typeface="Georgia"/>
                <a:cs typeface="Georgia"/>
                <a:sym typeface="Georgia"/>
              </a:defRPr>
            </a:lvl4pPr>
            <a:lvl5pPr marL="2286000" lvl="4" indent="-304800" rtl="0">
              <a:spcBef>
                <a:spcPts val="0"/>
              </a:spcBef>
              <a:spcAft>
                <a:spcPts val="0"/>
              </a:spcAft>
              <a:buSzPts val="1200"/>
              <a:buFont typeface="Georgia"/>
              <a:buChar char="○"/>
              <a:defRPr sz="1200">
                <a:latin typeface="Georgia"/>
                <a:ea typeface="Georgia"/>
                <a:cs typeface="Georgia"/>
                <a:sym typeface="Georgia"/>
              </a:defRPr>
            </a:lvl5pPr>
            <a:lvl6pPr marL="2743200" lvl="5" indent="-304800" rtl="0">
              <a:spcBef>
                <a:spcPts val="0"/>
              </a:spcBef>
              <a:spcAft>
                <a:spcPts val="0"/>
              </a:spcAft>
              <a:buSzPts val="1200"/>
              <a:buFont typeface="Georgia"/>
              <a:buChar char="■"/>
              <a:defRPr sz="1200">
                <a:latin typeface="Georgia"/>
                <a:ea typeface="Georgia"/>
                <a:cs typeface="Georgia"/>
                <a:sym typeface="Georgia"/>
              </a:defRPr>
            </a:lvl6pPr>
            <a:lvl7pPr marL="3200400" lvl="6" indent="-304800" rtl="0">
              <a:spcBef>
                <a:spcPts val="0"/>
              </a:spcBef>
              <a:spcAft>
                <a:spcPts val="0"/>
              </a:spcAft>
              <a:buSzPts val="1200"/>
              <a:buFont typeface="Georgia"/>
              <a:buChar char="●"/>
              <a:defRPr sz="1200">
                <a:latin typeface="Georgia"/>
                <a:ea typeface="Georgia"/>
                <a:cs typeface="Georgia"/>
                <a:sym typeface="Georgia"/>
              </a:defRPr>
            </a:lvl7pPr>
            <a:lvl8pPr marL="3657600" lvl="7" indent="-304800" rtl="0">
              <a:spcBef>
                <a:spcPts val="0"/>
              </a:spcBef>
              <a:spcAft>
                <a:spcPts val="0"/>
              </a:spcAft>
              <a:buSzPts val="1200"/>
              <a:buFont typeface="Georgia"/>
              <a:buChar char="○"/>
              <a:defRPr sz="1200">
                <a:latin typeface="Georgia"/>
                <a:ea typeface="Georgia"/>
                <a:cs typeface="Georgia"/>
                <a:sym typeface="Georgia"/>
              </a:defRPr>
            </a:lvl8pPr>
            <a:lvl9pPr marL="4114800" lvl="8" indent="-304800" rtl="0">
              <a:spcBef>
                <a:spcPts val="0"/>
              </a:spcBef>
              <a:spcAft>
                <a:spcPts val="0"/>
              </a:spcAft>
              <a:buSzPts val="1200"/>
              <a:buFont typeface="Georgia"/>
              <a:buChar char="■"/>
              <a:defRPr sz="1200">
                <a:latin typeface="Georgia"/>
                <a:ea typeface="Georgia"/>
                <a:cs typeface="Georgia"/>
                <a:sym typeface="Georgia"/>
              </a:defRPr>
            </a:lvl9pPr>
          </a:lstStyle>
          <a:p>
            <a:endParaRPr/>
          </a:p>
        </p:txBody>
      </p:sp>
      <p:sp>
        <p:nvSpPr>
          <p:cNvPr id="649" name="Google Shape;649;p37"/>
          <p:cNvSpPr txBox="1"/>
          <p:nvPr/>
        </p:nvSpPr>
        <p:spPr>
          <a:xfrm>
            <a:off x="8651249" y="4824025"/>
            <a:ext cx="330600" cy="191700"/>
          </a:xfrm>
          <a:prstGeom prst="rect">
            <a:avLst/>
          </a:prstGeom>
          <a:noFill/>
          <a:ln>
            <a:noFill/>
          </a:ln>
        </p:spPr>
        <p:txBody>
          <a:bodyPr spcFirstLastPara="1" wrap="square" lIns="26775" tIns="26775" rIns="26775" bIns="26775" anchor="t" anchorCtr="0">
            <a:noAutofit/>
          </a:bodyPr>
          <a:lstStyle/>
          <a:p>
            <a:pPr marL="0" lvl="0" indent="0" algn="r" rtl="0">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Nunito Sans"/>
              <a:ea typeface="Nunito Sans"/>
              <a:cs typeface="Nunito Sans"/>
              <a:sym typeface="Nunito San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matchingName="Review 1">
  <p:cSld name="Title &amp; Subtitle copy_1_1_2">
    <p:bg>
      <p:bgPr>
        <a:solidFill>
          <a:srgbClr val="0096FF"/>
        </a:solidFill>
        <a:effectLst/>
      </p:bgPr>
    </p:bg>
    <p:spTree>
      <p:nvGrpSpPr>
        <p:cNvPr id="1" name="Shape 650"/>
        <p:cNvGrpSpPr/>
        <p:nvPr/>
      </p:nvGrpSpPr>
      <p:grpSpPr>
        <a:xfrm>
          <a:off x="0" y="0"/>
          <a:ext cx="0" cy="0"/>
          <a:chOff x="0" y="0"/>
          <a:chExt cx="0" cy="0"/>
        </a:xfrm>
      </p:grpSpPr>
      <p:pic>
        <p:nvPicPr>
          <p:cNvPr id="651" name="Google Shape;651;p38"/>
          <p:cNvPicPr preferRelativeResize="0"/>
          <p:nvPr/>
        </p:nvPicPr>
        <p:blipFill rotWithShape="1">
          <a:blip r:embed="rId2">
            <a:alphaModFix/>
          </a:blip>
          <a:srcRect t="109" b="109"/>
          <a:stretch/>
        </p:blipFill>
        <p:spPr>
          <a:xfrm>
            <a:off x="0" y="5542"/>
            <a:ext cx="9144000" cy="5132414"/>
          </a:xfrm>
          <a:prstGeom prst="rect">
            <a:avLst/>
          </a:prstGeom>
          <a:noFill/>
          <a:ln>
            <a:noFill/>
          </a:ln>
        </p:spPr>
      </p:pic>
      <p:sp>
        <p:nvSpPr>
          <p:cNvPr id="652" name="Google Shape;652;p38"/>
          <p:cNvSpPr txBox="1">
            <a:spLocks noGrp="1"/>
          </p:cNvSpPr>
          <p:nvPr>
            <p:ph type="subTitle" idx="1"/>
          </p:nvPr>
        </p:nvSpPr>
        <p:spPr>
          <a:xfrm>
            <a:off x="3033000" y="1968197"/>
            <a:ext cx="3078000" cy="6396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a:solidFill>
                  <a:srgbClr val="FFFFFF"/>
                </a:solidFill>
                <a:latin typeface="Nunito Sans"/>
                <a:ea typeface="Nunito Sans"/>
                <a:cs typeface="Nunito Sans"/>
                <a:sym typeface="Nunito Sans"/>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653" name="Google Shape;653;p38"/>
          <p:cNvSpPr txBox="1">
            <a:spLocks noGrp="1"/>
          </p:cNvSpPr>
          <p:nvPr>
            <p:ph type="title"/>
          </p:nvPr>
        </p:nvSpPr>
        <p:spPr>
          <a:xfrm>
            <a:off x="850500" y="2436700"/>
            <a:ext cx="7443000" cy="7386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3000">
                <a:solidFill>
                  <a:srgbClr val="FFFFFF"/>
                </a:solidFill>
                <a:latin typeface="Nunito Sans"/>
                <a:ea typeface="Nunito Sans"/>
                <a:cs typeface="Nunito Sans"/>
                <a:sym typeface="Nunito Sans"/>
              </a:defRPr>
            </a:lvl1pPr>
            <a:lvl2pPr lvl="1" algn="ctr" rtl="0">
              <a:spcBef>
                <a:spcPts val="0"/>
              </a:spcBef>
              <a:spcAft>
                <a:spcPts val="0"/>
              </a:spcAft>
              <a:buNone/>
              <a:defRPr sz="3000">
                <a:solidFill>
                  <a:srgbClr val="FFFFFF"/>
                </a:solidFill>
                <a:latin typeface="Avenir"/>
                <a:ea typeface="Avenir"/>
                <a:cs typeface="Avenir"/>
                <a:sym typeface="Avenir"/>
              </a:defRPr>
            </a:lvl2pPr>
            <a:lvl3pPr lvl="2" algn="ctr" rtl="0">
              <a:spcBef>
                <a:spcPts val="0"/>
              </a:spcBef>
              <a:spcAft>
                <a:spcPts val="0"/>
              </a:spcAft>
              <a:buNone/>
              <a:defRPr sz="3000">
                <a:solidFill>
                  <a:srgbClr val="FFFFFF"/>
                </a:solidFill>
                <a:latin typeface="Avenir"/>
                <a:ea typeface="Avenir"/>
                <a:cs typeface="Avenir"/>
                <a:sym typeface="Avenir"/>
              </a:defRPr>
            </a:lvl3pPr>
            <a:lvl4pPr lvl="3" algn="ctr" rtl="0">
              <a:spcBef>
                <a:spcPts val="0"/>
              </a:spcBef>
              <a:spcAft>
                <a:spcPts val="0"/>
              </a:spcAft>
              <a:buNone/>
              <a:defRPr sz="3000">
                <a:solidFill>
                  <a:srgbClr val="FFFFFF"/>
                </a:solidFill>
                <a:latin typeface="Avenir"/>
                <a:ea typeface="Avenir"/>
                <a:cs typeface="Avenir"/>
                <a:sym typeface="Avenir"/>
              </a:defRPr>
            </a:lvl4pPr>
            <a:lvl5pPr lvl="4" algn="ctr" rtl="0">
              <a:spcBef>
                <a:spcPts val="0"/>
              </a:spcBef>
              <a:spcAft>
                <a:spcPts val="0"/>
              </a:spcAft>
              <a:buNone/>
              <a:defRPr sz="3000">
                <a:solidFill>
                  <a:srgbClr val="FFFFFF"/>
                </a:solidFill>
                <a:latin typeface="Avenir"/>
                <a:ea typeface="Avenir"/>
                <a:cs typeface="Avenir"/>
                <a:sym typeface="Avenir"/>
              </a:defRPr>
            </a:lvl5pPr>
            <a:lvl6pPr lvl="5" algn="ctr" rtl="0">
              <a:spcBef>
                <a:spcPts val="0"/>
              </a:spcBef>
              <a:spcAft>
                <a:spcPts val="0"/>
              </a:spcAft>
              <a:buNone/>
              <a:defRPr sz="3000">
                <a:solidFill>
                  <a:srgbClr val="FFFFFF"/>
                </a:solidFill>
                <a:latin typeface="Avenir"/>
                <a:ea typeface="Avenir"/>
                <a:cs typeface="Avenir"/>
                <a:sym typeface="Avenir"/>
              </a:defRPr>
            </a:lvl6pPr>
            <a:lvl7pPr lvl="6" algn="ctr" rtl="0">
              <a:spcBef>
                <a:spcPts val="0"/>
              </a:spcBef>
              <a:spcAft>
                <a:spcPts val="0"/>
              </a:spcAft>
              <a:buNone/>
              <a:defRPr sz="3000">
                <a:solidFill>
                  <a:srgbClr val="FFFFFF"/>
                </a:solidFill>
                <a:latin typeface="Avenir"/>
                <a:ea typeface="Avenir"/>
                <a:cs typeface="Avenir"/>
                <a:sym typeface="Avenir"/>
              </a:defRPr>
            </a:lvl7pPr>
            <a:lvl8pPr lvl="7" algn="ctr" rtl="0">
              <a:spcBef>
                <a:spcPts val="0"/>
              </a:spcBef>
              <a:spcAft>
                <a:spcPts val="0"/>
              </a:spcAft>
              <a:buNone/>
              <a:defRPr sz="3000">
                <a:solidFill>
                  <a:srgbClr val="FFFFFF"/>
                </a:solidFill>
                <a:latin typeface="Avenir"/>
                <a:ea typeface="Avenir"/>
                <a:cs typeface="Avenir"/>
                <a:sym typeface="Avenir"/>
              </a:defRPr>
            </a:lvl8pPr>
            <a:lvl9pPr lvl="8" algn="ctr" rtl="0">
              <a:spcBef>
                <a:spcPts val="0"/>
              </a:spcBef>
              <a:spcAft>
                <a:spcPts val="0"/>
              </a:spcAft>
              <a:buNone/>
              <a:defRPr sz="3000">
                <a:solidFill>
                  <a:srgbClr val="FFFFFF"/>
                </a:solidFill>
                <a:latin typeface="Avenir"/>
                <a:ea typeface="Avenir"/>
                <a:cs typeface="Avenir"/>
                <a:sym typeface="Aveni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7"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6" Type="http://schemas.openxmlformats.org/officeDocument/2006/relationships/theme" Target="../theme/theme3.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200"/>
              <a:buFont typeface="Proxima Nova"/>
              <a:buNone/>
              <a:defRPr sz="2200" b="1">
                <a:latin typeface="Proxima Nova"/>
                <a:ea typeface="Proxima Nova"/>
                <a:cs typeface="Proxima Nova"/>
                <a:sym typeface="Proxima Nova"/>
              </a:defRPr>
            </a:lvl1pPr>
            <a:lvl2pPr lvl="1"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2pPr>
            <a:lvl3pPr lvl="2"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3pPr>
            <a:lvl4pPr lvl="3"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4pPr>
            <a:lvl5pPr lvl="4"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5pPr>
            <a:lvl6pPr lvl="5"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6pPr>
            <a:lvl7pPr lvl="6"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7pPr>
            <a:lvl8pPr lvl="7"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8pPr>
            <a:lvl9pPr lvl="8" rtl="0">
              <a:spcBef>
                <a:spcPts val="0"/>
              </a:spcBef>
              <a:spcAft>
                <a:spcPts val="0"/>
              </a:spcAft>
              <a:buClr>
                <a:srgbClr val="2B95FD"/>
              </a:buClr>
              <a:buSzPts val="2200"/>
              <a:buFont typeface="Proxima Nova"/>
              <a:buNone/>
              <a:defRPr sz="2200" b="1">
                <a:solidFill>
                  <a:srgbClr val="2B95FD"/>
                </a:solidFill>
                <a:latin typeface="Proxima Nova"/>
                <a:ea typeface="Proxima Nova"/>
                <a:cs typeface="Proxima Nova"/>
                <a:sym typeface="Proxima Nova"/>
              </a:defRPr>
            </a:lvl9pPr>
          </a:lstStyle>
          <a:p>
            <a:endParaRPr/>
          </a:p>
        </p:txBody>
      </p:sp>
      <p:sp>
        <p:nvSpPr>
          <p:cNvPr id="75" name="Google Shape;75;p16"/>
          <p:cNvSpPr txBox="1">
            <a:spLocks noGrp="1"/>
          </p:cNvSpPr>
          <p:nvPr>
            <p:ph type="body" idx="1"/>
          </p:nvPr>
        </p:nvSpPr>
        <p:spPr>
          <a:xfrm>
            <a:off x="116375" y="1356761"/>
            <a:ext cx="60447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30000"/>
              </a:lnSpc>
              <a:spcBef>
                <a:spcPts val="0"/>
              </a:spcBef>
              <a:spcAft>
                <a:spcPts val="0"/>
              </a:spcAft>
              <a:buClr>
                <a:srgbClr val="434343"/>
              </a:buClr>
              <a:buSzPts val="1400"/>
              <a:buFont typeface="Georgia"/>
              <a:buChar char="●"/>
              <a:defRPr>
                <a:solidFill>
                  <a:srgbClr val="434343"/>
                </a:solidFill>
                <a:latin typeface="Georgia"/>
                <a:ea typeface="Georgia"/>
                <a:cs typeface="Georgia"/>
                <a:sym typeface="Georgia"/>
              </a:defRPr>
            </a:lvl1pPr>
            <a:lvl2pPr marL="914400" lvl="1"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2pPr>
            <a:lvl3pPr marL="1371600" lvl="2"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3pPr>
            <a:lvl4pPr marL="1828800" lvl="3"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4pPr>
            <a:lvl5pPr marL="2286000" lvl="4"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5pPr>
            <a:lvl6pPr marL="2743200" lvl="5"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6pPr>
            <a:lvl7pPr marL="3200400" lvl="6"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7pPr>
            <a:lvl8pPr marL="3657600" lvl="7" indent="-317500" rtl="0">
              <a:lnSpc>
                <a:spcPct val="130000"/>
              </a:lnSpc>
              <a:spcBef>
                <a:spcPts val="1000"/>
              </a:spcBef>
              <a:spcAft>
                <a:spcPts val="0"/>
              </a:spcAft>
              <a:buClr>
                <a:srgbClr val="434343"/>
              </a:buClr>
              <a:buSzPts val="1400"/>
              <a:buFont typeface="Georgia"/>
              <a:buChar char="○"/>
              <a:defRPr>
                <a:solidFill>
                  <a:srgbClr val="434343"/>
                </a:solidFill>
                <a:latin typeface="Georgia"/>
                <a:ea typeface="Georgia"/>
                <a:cs typeface="Georgia"/>
                <a:sym typeface="Georgia"/>
              </a:defRPr>
            </a:lvl8pPr>
            <a:lvl9pPr marL="4114800" lvl="8" indent="-317500" rtl="0">
              <a:lnSpc>
                <a:spcPct val="130000"/>
              </a:lnSpc>
              <a:spcBef>
                <a:spcPts val="1000"/>
              </a:spcBef>
              <a:spcAft>
                <a:spcPts val="1000"/>
              </a:spcAft>
              <a:buClr>
                <a:srgbClr val="434343"/>
              </a:buClr>
              <a:buSzPts val="1400"/>
              <a:buFont typeface="Georgia"/>
              <a:buChar char="■"/>
              <a:defRPr>
                <a:solidFill>
                  <a:srgbClr val="434343"/>
                </a:solidFill>
                <a:latin typeface="Georgia"/>
                <a:ea typeface="Georgia"/>
                <a:cs typeface="Georgia"/>
                <a:sym typeface="Georgia"/>
              </a:defRPr>
            </a:lvl9pPr>
          </a:lstStyle>
          <a:p>
            <a:endParaRPr/>
          </a:p>
        </p:txBody>
      </p:sp>
      <p:sp>
        <p:nvSpPr>
          <p:cNvPr id="76" name="Google Shape;76;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86"/>
        <p:cNvGrpSpPr/>
        <p:nvPr/>
      </p:nvGrpSpPr>
      <p:grpSpPr>
        <a:xfrm>
          <a:off x="0" y="0"/>
          <a:ext cx="0" cy="0"/>
          <a:chOff x="0" y="0"/>
          <a:chExt cx="0" cy="0"/>
        </a:xfrm>
      </p:grpSpPr>
      <p:sp>
        <p:nvSpPr>
          <p:cNvPr id="587" name="Google Shape;587;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88" name="Google Shape;588;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89" name="Google Shape;589;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hyperlink" Target="https://www.wanderlustmagazine.com/inspiration/wanderlust-travel-awards-2024-the-result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pic>
        <p:nvPicPr>
          <p:cNvPr id="3" name="Picture 2">
            <a:extLst>
              <a:ext uri="{FF2B5EF4-FFF2-40B4-BE49-F238E27FC236}">
                <a16:creationId xmlns:a16="http://schemas.microsoft.com/office/drawing/2014/main" id="{47348601-1FF6-6AB3-70FD-E57C9B56D489}"/>
              </a:ext>
            </a:extLst>
          </p:cNvPr>
          <p:cNvPicPr>
            <a:picLocks noChangeAspect="1"/>
          </p:cNvPicPr>
          <p:nvPr/>
        </p:nvPicPr>
        <p:blipFill>
          <a:blip r:embed="rId3"/>
          <a:srcRect/>
          <a:stretch/>
        </p:blipFill>
        <p:spPr>
          <a:xfrm>
            <a:off x="2" y="13325"/>
            <a:ext cx="9143996" cy="5116848"/>
          </a:xfrm>
          <a:prstGeom prst="rect">
            <a:avLst/>
          </a:prstGeom>
        </p:spPr>
      </p:pic>
      <p:sp>
        <p:nvSpPr>
          <p:cNvPr id="658" name="Google Shape;658;p39"/>
          <p:cNvSpPr txBox="1">
            <a:spLocks noGrp="1"/>
          </p:cNvSpPr>
          <p:nvPr>
            <p:ph type="title"/>
          </p:nvPr>
        </p:nvSpPr>
        <p:spPr>
          <a:xfrm>
            <a:off x="-559285" y="2694819"/>
            <a:ext cx="7443000" cy="738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dirty="0"/>
              <a:t>Welcome</a:t>
            </a:r>
            <a:endParaRPr b="0" dirty="0"/>
          </a:p>
        </p:txBody>
      </p:sp>
      <p:sp>
        <p:nvSpPr>
          <p:cNvPr id="660" name="Google Shape;660;p39"/>
          <p:cNvSpPr/>
          <p:nvPr/>
        </p:nvSpPr>
        <p:spPr>
          <a:xfrm>
            <a:off x="0" y="3512483"/>
            <a:ext cx="9188400" cy="1587900"/>
          </a:xfrm>
          <a:prstGeom prst="rect">
            <a:avLst/>
          </a:prstGeom>
          <a:noFill/>
          <a:ln>
            <a:noFill/>
          </a:ln>
        </p:spPr>
        <p:style>
          <a:lnRef idx="0">
            <a:scrgbClr r="0" g="0" b="0"/>
          </a:lnRef>
          <a:fillRef idx="0">
            <a:scrgbClr r="0" g="0" b="0"/>
          </a:fillRef>
          <a:effectRef idx="0">
            <a:scrgbClr r="0" g="0" b="0"/>
          </a:effectRef>
          <a:fontRef idx="minor">
            <a:schemeClr val="accent1"/>
          </a:fontRef>
        </p:style>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000000"/>
              </a:buClr>
              <a:buFont typeface="Helvetica Neue"/>
              <a:buNone/>
            </a:pPr>
            <a:endParaRPr sz="1200" b="0" i="0" u="none" strike="noStrike" cap="none">
              <a:solidFill>
                <a:srgbClr val="000000"/>
              </a:solidFill>
              <a:latin typeface="Helvetica Neue"/>
              <a:ea typeface="Helvetica Neue"/>
              <a:cs typeface="Helvetica Neue"/>
              <a:sym typeface="Helvetica Neue"/>
            </a:endParaRPr>
          </a:p>
        </p:txBody>
      </p:sp>
      <p:sp>
        <p:nvSpPr>
          <p:cNvPr id="661" name="Google Shape;661;p39"/>
          <p:cNvSpPr txBox="1"/>
          <p:nvPr/>
        </p:nvSpPr>
        <p:spPr>
          <a:xfrm>
            <a:off x="169638" y="3823434"/>
            <a:ext cx="6092100" cy="37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200" dirty="0">
                <a:latin typeface="Nunito Sans"/>
                <a:ea typeface="Nunito Sans"/>
                <a:cs typeface="Nunito Sans"/>
                <a:sym typeface="Nunito Sans"/>
              </a:rPr>
              <a:t>[Title]</a:t>
            </a:r>
            <a:endParaRPr sz="2200" dirty="0">
              <a:latin typeface="Nunito Sans"/>
              <a:ea typeface="Nunito Sans"/>
              <a:cs typeface="Nunito Sans"/>
              <a:sym typeface="Nunito Sans"/>
            </a:endParaRPr>
          </a:p>
        </p:txBody>
      </p:sp>
      <p:sp>
        <p:nvSpPr>
          <p:cNvPr id="662" name="Google Shape;662;p39"/>
          <p:cNvSpPr txBox="1"/>
          <p:nvPr/>
        </p:nvSpPr>
        <p:spPr>
          <a:xfrm>
            <a:off x="1094211" y="4234169"/>
            <a:ext cx="4259100" cy="16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dirty="0">
                <a:latin typeface="Nunito Sans"/>
                <a:ea typeface="Nunito Sans"/>
                <a:cs typeface="Nunito Sans"/>
                <a:sym typeface="Nunito Sans"/>
              </a:rPr>
              <a:t>[Learner Name]</a:t>
            </a:r>
            <a:endParaRPr sz="800" dirty="0">
              <a:latin typeface="Nunito Sans"/>
              <a:ea typeface="Nunito Sans"/>
              <a:cs typeface="Nunito Sans"/>
              <a:sym typeface="Nunito Sans"/>
            </a:endParaRPr>
          </a:p>
        </p:txBody>
      </p:sp>
      <p:sp>
        <p:nvSpPr>
          <p:cNvPr id="663" name="Google Shape;663;p39"/>
          <p:cNvSpPr txBox="1"/>
          <p:nvPr/>
        </p:nvSpPr>
        <p:spPr>
          <a:xfrm>
            <a:off x="1220325" y="4570888"/>
            <a:ext cx="4259100" cy="16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dirty="0">
                <a:latin typeface="Nunito Sans"/>
                <a:ea typeface="Nunito Sans"/>
                <a:cs typeface="Nunito Sans"/>
                <a:sym typeface="Nunito Sans"/>
              </a:rPr>
              <a:t>[Course Name]</a:t>
            </a:r>
            <a:endParaRPr sz="800" dirty="0">
              <a:latin typeface="Nunito Sans"/>
              <a:ea typeface="Nunito Sans"/>
              <a:cs typeface="Nunito Sans"/>
              <a:sym typeface="Nunito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46"/>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Statistical Analysis</a:t>
            </a:r>
            <a:endParaRPr b="0" dirty="0">
              <a:latin typeface="Nunito Sans"/>
              <a:ea typeface="Nunito Sans"/>
              <a:cs typeface="Nunito Sans"/>
              <a:sym typeface="Nunito Sans"/>
            </a:endParaRPr>
          </a:p>
        </p:txBody>
      </p:sp>
      <p:sp>
        <p:nvSpPr>
          <p:cNvPr id="707" name="Google Shape;707;p46"/>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Nunito Sans"/>
                <a:ea typeface="Nunito Sans"/>
                <a:cs typeface="Nunito Sans"/>
                <a:sym typeface="Nunito Sans"/>
              </a:rPr>
              <a:t>An overview of the different statistical analyses performed, and </a:t>
            </a:r>
            <a:r>
              <a:rPr lang="en-US" b="1" dirty="0">
                <a:latin typeface="Nunito Sans"/>
                <a:ea typeface="Nunito Sans"/>
                <a:cs typeface="Nunito Sans"/>
                <a:sym typeface="Nunito Sans"/>
              </a:rPr>
              <a:t>why</a:t>
            </a:r>
            <a:r>
              <a:rPr lang="en-US" dirty="0">
                <a:latin typeface="Nunito Sans"/>
                <a:ea typeface="Nunito Sans"/>
                <a:cs typeface="Nunito Sans"/>
                <a:sym typeface="Nunito Sans"/>
              </a:rPr>
              <a:t> they were chosen.</a:t>
            </a:r>
            <a:endParaRPr dirty="0">
              <a:latin typeface="Nunito Sans"/>
              <a:ea typeface="Nunito Sans"/>
              <a:cs typeface="Nunito Sans"/>
              <a:sym typeface="Nunito Sans"/>
            </a:endParaRPr>
          </a:p>
          <a:p>
            <a:pPr marL="0" lvl="0" indent="0" algn="l" rtl="0">
              <a:spcBef>
                <a:spcPts val="1000"/>
              </a:spcBef>
              <a:spcAft>
                <a:spcPts val="0"/>
              </a:spcAft>
              <a:buNone/>
            </a:pPr>
            <a:endParaRPr dirty="0">
              <a:latin typeface="Nunito Sans"/>
              <a:ea typeface="Nunito Sans"/>
              <a:cs typeface="Nunito Sans"/>
              <a:sym typeface="Nunito Sans"/>
            </a:endParaRPr>
          </a:p>
          <a:p>
            <a:pPr marL="0" lvl="0" indent="0" algn="l" rtl="0">
              <a:spcBef>
                <a:spcPts val="1000"/>
              </a:spcBef>
              <a:spcAft>
                <a:spcPts val="0"/>
              </a:spcAft>
              <a:buNone/>
            </a:pPr>
            <a:r>
              <a:rPr lang="en-US" dirty="0">
                <a:latin typeface="Nunito Sans"/>
                <a:ea typeface="Nunito Sans"/>
                <a:cs typeface="Nunito Sans"/>
                <a:sym typeface="Nunito Sans"/>
              </a:rPr>
              <a:t>Note: Feel free to make multiple slides to discuss each one in more detail. </a:t>
            </a:r>
            <a:endParaRPr dirty="0">
              <a:latin typeface="Nunito Sans"/>
              <a:ea typeface="Nunito Sans"/>
              <a:cs typeface="Nunito Sans"/>
              <a:sym typeface="Nunito Sans"/>
            </a:endParaRPr>
          </a:p>
          <a:p>
            <a:pPr marL="0" lvl="0" indent="0" algn="l" rtl="0">
              <a:spcBef>
                <a:spcPts val="1000"/>
              </a:spcBef>
              <a:spcAft>
                <a:spcPts val="1000"/>
              </a:spcAft>
              <a:buNone/>
            </a:pPr>
            <a:endParaRPr dirty="0">
              <a:latin typeface="Nunito Sans"/>
              <a:ea typeface="Nunito Sans"/>
              <a:cs typeface="Nunito Sans"/>
              <a:sym typeface="Nunito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47"/>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Insights Discussion </a:t>
            </a:r>
            <a:endParaRPr b="0" dirty="0">
              <a:latin typeface="Nunito Sans"/>
              <a:ea typeface="Nunito Sans"/>
              <a:cs typeface="Nunito Sans"/>
              <a:sym typeface="Nunito Sans"/>
            </a:endParaRPr>
          </a:p>
        </p:txBody>
      </p:sp>
      <p:sp>
        <p:nvSpPr>
          <p:cNvPr id="713" name="Google Shape;713;p47"/>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Nunito Sans"/>
                <a:ea typeface="Nunito Sans"/>
                <a:cs typeface="Nunito Sans"/>
                <a:sym typeface="Nunito Sans"/>
              </a:rPr>
              <a:t>What were the main insights from the Statistical Analyses</a:t>
            </a:r>
            <a:endParaRPr dirty="0">
              <a:latin typeface="Nunito Sans"/>
              <a:ea typeface="Nunito Sans"/>
              <a:cs typeface="Nunito Sans"/>
              <a:sym typeface="Nunito Sans"/>
            </a:endParaRPr>
          </a:p>
          <a:p>
            <a:pPr marL="0" lvl="0" indent="0" algn="l" rtl="0">
              <a:spcBef>
                <a:spcPts val="1000"/>
              </a:spcBef>
              <a:spcAft>
                <a:spcPts val="1000"/>
              </a:spcAft>
              <a:buNone/>
            </a:pPr>
            <a:r>
              <a:rPr lang="en-US" dirty="0">
                <a:latin typeface="Nunito Sans"/>
                <a:ea typeface="Nunito Sans"/>
                <a:cs typeface="Nunito Sans"/>
                <a:sym typeface="Nunito Sans"/>
              </a:rPr>
              <a:t>Note: Using visuals to discuss these would be ideal. These can be visuals exported from Tableau </a:t>
            </a:r>
            <a:endParaRPr dirty="0">
              <a:latin typeface="Nunito Sans"/>
              <a:ea typeface="Nunito Sans"/>
              <a:cs typeface="Nunito Sans"/>
              <a:sym typeface="Nunito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48"/>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Summary Conclusions</a:t>
            </a:r>
            <a:endParaRPr b="0">
              <a:latin typeface="Nunito Sans"/>
              <a:ea typeface="Nunito Sans"/>
              <a:cs typeface="Nunito Sans"/>
              <a:sym typeface="Nunito Sans"/>
            </a:endParaRPr>
          </a:p>
        </p:txBody>
      </p:sp>
      <p:sp>
        <p:nvSpPr>
          <p:cNvPr id="719" name="Google Shape;719;p48"/>
          <p:cNvSpPr txBox="1">
            <a:spLocks noGrp="1"/>
          </p:cNvSpPr>
          <p:nvPr>
            <p:ph type="body" idx="1"/>
          </p:nvPr>
        </p:nvSpPr>
        <p:spPr>
          <a:xfrm>
            <a:off x="381000" y="1435800"/>
            <a:ext cx="3967200"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Sans"/>
                <a:ea typeface="Nunito Sans"/>
                <a:cs typeface="Nunito Sans"/>
                <a:sym typeface="Nunito Sans"/>
              </a:rPr>
              <a:t>Was your expected Hypothesis confirmed or not? </a:t>
            </a:r>
            <a:endParaRPr>
              <a:latin typeface="Nunito Sans"/>
              <a:ea typeface="Nunito Sans"/>
              <a:cs typeface="Nunito Sans"/>
              <a:sym typeface="Nunito Sans"/>
            </a:endParaRPr>
          </a:p>
          <a:p>
            <a:pPr marL="0" lvl="0" indent="0" algn="l" rtl="0">
              <a:spcBef>
                <a:spcPts val="1000"/>
              </a:spcBef>
              <a:spcAft>
                <a:spcPts val="0"/>
              </a:spcAft>
              <a:buNone/>
            </a:pPr>
            <a:r>
              <a:rPr lang="en-US">
                <a:latin typeface="Nunito Sans"/>
                <a:ea typeface="Nunito Sans"/>
                <a:cs typeface="Nunito Sans"/>
                <a:sym typeface="Nunito Sans"/>
              </a:rPr>
              <a:t>Did the problem get solved from your analysis?</a:t>
            </a:r>
            <a:endParaRPr>
              <a:latin typeface="Nunito Sans"/>
              <a:ea typeface="Nunito Sans"/>
              <a:cs typeface="Nunito Sans"/>
              <a:sym typeface="Nunito Sans"/>
            </a:endParaRPr>
          </a:p>
          <a:p>
            <a:pPr marL="0" lvl="0" indent="0" algn="l" rtl="0">
              <a:spcBef>
                <a:spcPts val="1000"/>
              </a:spcBef>
              <a:spcAft>
                <a:spcPts val="0"/>
              </a:spcAft>
              <a:buNone/>
            </a:pPr>
            <a:r>
              <a:rPr lang="en-US">
                <a:latin typeface="Nunito Sans"/>
                <a:ea typeface="Nunito Sans"/>
                <a:cs typeface="Nunito Sans"/>
                <a:sym typeface="Nunito Sans"/>
              </a:rPr>
              <a:t>If not, then where do you think the issue happened. </a:t>
            </a:r>
            <a:endParaRPr>
              <a:latin typeface="Nunito Sans"/>
              <a:ea typeface="Nunito Sans"/>
              <a:cs typeface="Nunito Sans"/>
              <a:sym typeface="Nunito Sans"/>
            </a:endParaRPr>
          </a:p>
          <a:p>
            <a:pPr marL="0" lvl="0" indent="0" algn="l" rtl="0">
              <a:spcBef>
                <a:spcPts val="1000"/>
              </a:spcBef>
              <a:spcAft>
                <a:spcPts val="1000"/>
              </a:spcAft>
              <a:buNone/>
            </a:pPr>
            <a:r>
              <a:rPr lang="en-US" i="1">
                <a:latin typeface="Nunito Sans"/>
                <a:ea typeface="Nunito Sans"/>
                <a:cs typeface="Nunito Sans"/>
                <a:sym typeface="Nunito Sans"/>
              </a:rPr>
              <a:t>Note: A Hypothesis not getting confirmed is </a:t>
            </a:r>
            <a:r>
              <a:rPr lang="en-US" b="1" i="1">
                <a:latin typeface="Nunito Sans"/>
                <a:ea typeface="Nunito Sans"/>
                <a:cs typeface="Nunito Sans"/>
                <a:sym typeface="Nunito Sans"/>
              </a:rPr>
              <a:t>not</a:t>
            </a:r>
            <a:r>
              <a:rPr lang="en-US" i="1">
                <a:latin typeface="Nunito Sans"/>
                <a:ea typeface="Nunito Sans"/>
                <a:cs typeface="Nunito Sans"/>
                <a:sym typeface="Nunito Sans"/>
              </a:rPr>
              <a:t> a failure. It is a scientific method of improving understanding. Be comfortable with negative results as they are just as important in informing decisions!</a:t>
            </a:r>
            <a:endParaRPr i="1">
              <a:latin typeface="Nunito Sans"/>
              <a:ea typeface="Nunito Sans"/>
              <a:cs typeface="Nunito Sans"/>
              <a:sym typeface="Nuni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49"/>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Key Learnings</a:t>
            </a:r>
            <a:endParaRPr b="0">
              <a:latin typeface="Nunito Sans"/>
              <a:ea typeface="Nunito Sans"/>
              <a:cs typeface="Nunito Sans"/>
              <a:sym typeface="Nunito Sans"/>
            </a:endParaRPr>
          </a:p>
        </p:txBody>
      </p:sp>
      <p:sp>
        <p:nvSpPr>
          <p:cNvPr id="725" name="Google Shape;725;p49"/>
          <p:cNvSpPr txBox="1">
            <a:spLocks noGrp="1"/>
          </p:cNvSpPr>
          <p:nvPr>
            <p:ph type="body" idx="1"/>
          </p:nvPr>
        </p:nvSpPr>
        <p:spPr>
          <a:xfrm>
            <a:off x="381000" y="1435800"/>
            <a:ext cx="5967046"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Sans"/>
                <a:ea typeface="Nunito Sans"/>
                <a:cs typeface="Nunito Sans"/>
                <a:sym typeface="Nunito Sans"/>
              </a:rPr>
              <a:t>What would you change in this project process if you could do this all over again?</a:t>
            </a:r>
            <a:endParaRPr>
              <a:latin typeface="Nunito Sans"/>
              <a:ea typeface="Nunito Sans"/>
              <a:cs typeface="Nunito Sans"/>
              <a:sym typeface="Nunito Sans"/>
            </a:endParaRPr>
          </a:p>
          <a:p>
            <a:pPr marL="0" lvl="0" indent="0" algn="l" rtl="0">
              <a:spcBef>
                <a:spcPts val="1000"/>
              </a:spcBef>
              <a:spcAft>
                <a:spcPts val="1000"/>
              </a:spcAft>
              <a:buNone/>
            </a:pPr>
            <a:endParaRPr>
              <a:latin typeface="Nunito Sans"/>
              <a:ea typeface="Nunito Sans"/>
              <a:cs typeface="Nunito Sans"/>
              <a:sym typeface="Nunito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50"/>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a:t>Thank You</a:t>
            </a:r>
            <a:endParaRPr b="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51"/>
          <p:cNvSpPr txBox="1">
            <a:spLocks noGrp="1"/>
          </p:cNvSpPr>
          <p:nvPr>
            <p:ph type="title"/>
          </p:nvPr>
        </p:nvSpPr>
        <p:spPr>
          <a:xfrm>
            <a:off x="850500" y="2202450"/>
            <a:ext cx="7443000" cy="73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a:t>Appendix</a:t>
            </a:r>
            <a:endParaRPr b="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52"/>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a:ea typeface="Nunito"/>
                <a:cs typeface="Nunito"/>
                <a:sym typeface="Nunito"/>
              </a:rPr>
              <a:t>References</a:t>
            </a:r>
            <a:endParaRPr b="0">
              <a:latin typeface="Nunito"/>
              <a:ea typeface="Nunito"/>
              <a:cs typeface="Nunito"/>
              <a:sym typeface="Nunito"/>
            </a:endParaRPr>
          </a:p>
        </p:txBody>
      </p:sp>
      <p:sp>
        <p:nvSpPr>
          <p:cNvPr id="741" name="Google Shape;741;p52"/>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Proxima Nova"/>
              <a:buChar char="●"/>
            </a:pPr>
            <a:r>
              <a:rPr lang="en-US">
                <a:latin typeface="Proxima Nova"/>
                <a:ea typeface="Proxima Nova"/>
                <a:cs typeface="Proxima Nova"/>
                <a:sym typeface="Proxima Nova"/>
              </a:rPr>
              <a:t>References for the entire workflow can go here or in Speaker Notes per slide.</a:t>
            </a:r>
            <a:endParaRPr>
              <a:latin typeface="Proxima Nova"/>
              <a:ea typeface="Proxima Nova"/>
              <a:cs typeface="Proxima Nova"/>
              <a:sym typeface="Proxima Nova"/>
            </a:endParaRPr>
          </a:p>
          <a:p>
            <a:pPr marL="0" lvl="0" indent="0" algn="l" rtl="0">
              <a:spcBef>
                <a:spcPts val="1000"/>
              </a:spcBef>
              <a:spcAft>
                <a:spcPts val="0"/>
              </a:spcAft>
              <a:buNone/>
            </a:pPr>
            <a:endParaRPr>
              <a:latin typeface="Proxima Nova"/>
              <a:ea typeface="Proxima Nova"/>
              <a:cs typeface="Proxima Nova"/>
              <a:sym typeface="Proxima Nova"/>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10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40"/>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Agenda</a:t>
            </a:r>
            <a:endParaRPr b="0">
              <a:latin typeface="Nunito Sans"/>
              <a:ea typeface="Nunito Sans"/>
              <a:cs typeface="Nunito Sans"/>
              <a:sym typeface="Nunito Sans"/>
            </a:endParaRPr>
          </a:p>
        </p:txBody>
      </p:sp>
      <p:sp>
        <p:nvSpPr>
          <p:cNvPr id="671" name="Google Shape;671;p40"/>
          <p:cNvSpPr txBox="1">
            <a:spLocks noGrp="1"/>
          </p:cNvSpPr>
          <p:nvPr>
            <p:ph type="body" idx="1"/>
          </p:nvPr>
        </p:nvSpPr>
        <p:spPr>
          <a:xfrm>
            <a:off x="380999" y="1435790"/>
            <a:ext cx="5747239" cy="2617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Nunito Sans"/>
              <a:buChar char="●"/>
            </a:pPr>
            <a:r>
              <a:rPr lang="en-US" dirty="0">
                <a:latin typeface="Nunito Sans"/>
                <a:ea typeface="Nunito Sans"/>
                <a:cs typeface="Nunito Sans"/>
                <a:sym typeface="Nunito Sans"/>
              </a:rPr>
              <a:t>List the main areas you will cover in your project presentation.</a:t>
            </a:r>
          </a:p>
          <a:p>
            <a:pPr marL="152400" lvl="0" indent="0" algn="l" rtl="0">
              <a:spcBef>
                <a:spcPts val="0"/>
              </a:spcBef>
              <a:spcAft>
                <a:spcPts val="0"/>
              </a:spcAft>
              <a:buSzPts val="1200"/>
              <a:buNone/>
            </a:pPr>
            <a:endParaRPr lang="en-US" dirty="0">
              <a:latin typeface="Nunito Sans"/>
              <a:ea typeface="Nunito Sans"/>
              <a:cs typeface="Nunito Sans"/>
              <a:sym typeface="Nunito Sans"/>
            </a:endParaRPr>
          </a:p>
          <a:p>
            <a:pPr marL="381000" lvl="0" indent="-228600" algn="l" rtl="0">
              <a:spcBef>
                <a:spcPts val="0"/>
              </a:spcBef>
              <a:spcAft>
                <a:spcPts val="0"/>
              </a:spcAft>
              <a:buSzPts val="1200"/>
              <a:buFont typeface="+mj-lt"/>
              <a:buAutoNum type="arabicPeriod"/>
            </a:pPr>
            <a:endParaRPr lang="en-GB" sz="1000" dirty="0">
              <a:latin typeface="Nunito Sans" pitchFamily="2" charset="0"/>
            </a:endParaRPr>
          </a:p>
          <a:p>
            <a:pPr marL="381000" lvl="0" indent="-228600" algn="l" rtl="0">
              <a:spcBef>
                <a:spcPts val="0"/>
              </a:spcBef>
              <a:spcAft>
                <a:spcPts val="0"/>
              </a:spcAft>
              <a:buSzPts val="1200"/>
              <a:buFont typeface="+mj-lt"/>
              <a:buAutoNum type="arabicPeriod"/>
            </a:pPr>
            <a:r>
              <a:rPr lang="en-GB" sz="1000" dirty="0">
                <a:latin typeface="Nunito Sans" pitchFamily="2" charset="0"/>
              </a:rPr>
              <a:t>Selecting Sri Lanka for this project.</a:t>
            </a:r>
          </a:p>
          <a:p>
            <a:pPr marL="381000" lvl="0" indent="-228600" algn="l" rtl="0">
              <a:spcBef>
                <a:spcPts val="0"/>
              </a:spcBef>
              <a:spcAft>
                <a:spcPts val="0"/>
              </a:spcAft>
              <a:buSzPts val="1200"/>
              <a:buFont typeface="+mj-lt"/>
              <a:buAutoNum type="arabicPeriod"/>
            </a:pPr>
            <a:r>
              <a:rPr lang="en-GB" sz="1000" dirty="0">
                <a:latin typeface="Nunito Sans" pitchFamily="2" charset="0"/>
              </a:rPr>
              <a:t>Problem statement </a:t>
            </a:r>
          </a:p>
          <a:p>
            <a:pPr marL="381000" indent="-228600">
              <a:buFont typeface="+mj-lt"/>
              <a:buAutoNum type="arabicPeriod"/>
            </a:pPr>
            <a:r>
              <a:rPr lang="en-US" sz="1000" dirty="0">
                <a:latin typeface="Nunito Sans" pitchFamily="2" charset="0"/>
                <a:sym typeface="Nunito Sans"/>
              </a:rPr>
              <a:t>Hypothesis</a:t>
            </a:r>
            <a:endParaRPr lang="en-GB" sz="1000" dirty="0">
              <a:latin typeface="Nunito Sans" pitchFamily="2" charset="0"/>
            </a:endParaRPr>
          </a:p>
          <a:p>
            <a:pPr marL="381000" lvl="0" indent="-228600" algn="l" rtl="0">
              <a:spcBef>
                <a:spcPts val="0"/>
              </a:spcBef>
              <a:spcAft>
                <a:spcPts val="0"/>
              </a:spcAft>
              <a:buSzPts val="1200"/>
              <a:buFont typeface="+mj-lt"/>
              <a:buAutoNum type="arabicPeriod"/>
            </a:pPr>
            <a:r>
              <a:rPr lang="en-US" sz="1000" dirty="0">
                <a:latin typeface="Nunito Sans" pitchFamily="2" charset="0"/>
                <a:sym typeface="Nunito Sans"/>
              </a:rPr>
              <a:t>Data and Tools Used and  </a:t>
            </a:r>
            <a:r>
              <a:rPr lang="en-GB" sz="1000" dirty="0">
                <a:latin typeface="Nunito Sans" pitchFamily="2" charset="0"/>
                <a:sym typeface="Nunito Sans"/>
              </a:rPr>
              <a:t>r</a:t>
            </a:r>
            <a:r>
              <a:rPr lang="en-GB" sz="1000" dirty="0">
                <a:latin typeface="Nunito Sans" pitchFamily="2" charset="0"/>
              </a:rPr>
              <a:t>epurposing publicly available dataset for the project.</a:t>
            </a:r>
          </a:p>
          <a:p>
            <a:pPr marL="381000" lvl="0" indent="-228600" algn="l" rtl="0">
              <a:spcBef>
                <a:spcPts val="0"/>
              </a:spcBef>
              <a:spcAft>
                <a:spcPts val="0"/>
              </a:spcAft>
              <a:buSzPts val="1200"/>
              <a:buFont typeface="+mj-lt"/>
              <a:buAutoNum type="arabicPeriod"/>
            </a:pPr>
            <a:r>
              <a:rPr lang="en-GB" sz="1000" dirty="0">
                <a:latin typeface="Nunito Sans" pitchFamily="2" charset="0"/>
              </a:rPr>
              <a:t>Exploratory analysis in Sri Lankan tourisms</a:t>
            </a:r>
          </a:p>
          <a:p>
            <a:pPr marL="381000" lvl="0" indent="-228600" algn="l" rtl="0">
              <a:spcBef>
                <a:spcPts val="0"/>
              </a:spcBef>
              <a:spcAft>
                <a:spcPts val="0"/>
              </a:spcAft>
              <a:buSzPts val="1200"/>
              <a:buFont typeface="+mj-lt"/>
              <a:buAutoNum type="arabicPeriod"/>
            </a:pPr>
            <a:r>
              <a:rPr lang="en-GB" sz="1000" dirty="0">
                <a:latin typeface="Nunito Sans" pitchFamily="2" charset="0"/>
              </a:rPr>
              <a:t>Photography holiday activities during the visit   </a:t>
            </a:r>
          </a:p>
          <a:p>
            <a:pPr marL="381000" lvl="0" indent="-228600" algn="l" rtl="0">
              <a:spcBef>
                <a:spcPts val="0"/>
              </a:spcBef>
              <a:spcAft>
                <a:spcPts val="0"/>
              </a:spcAft>
              <a:buSzPts val="1200"/>
              <a:buFont typeface="+mj-lt"/>
              <a:buAutoNum type="arabicPeriod"/>
            </a:pPr>
            <a:r>
              <a:rPr lang="en-GB" sz="1000" dirty="0">
                <a:latin typeface="Nunito Sans" pitchFamily="2" charset="0"/>
              </a:rPr>
              <a:t>Identify visited locations </a:t>
            </a:r>
          </a:p>
          <a:p>
            <a:pPr marL="381000" lvl="0" indent="-228600" algn="l" rtl="0">
              <a:spcBef>
                <a:spcPts val="0"/>
              </a:spcBef>
              <a:spcAft>
                <a:spcPts val="0"/>
              </a:spcAft>
              <a:buSzPts val="1200"/>
              <a:buFont typeface="+mj-lt"/>
              <a:buAutoNum type="arabicPeriod"/>
            </a:pPr>
            <a:r>
              <a:rPr lang="en-GB" sz="1000" dirty="0">
                <a:latin typeface="Nunito Sans" pitchFamily="2" charset="0"/>
              </a:rPr>
              <a:t>Key stakeholders (e.g., tour operators, photographers, conservation organizations)</a:t>
            </a:r>
          </a:p>
          <a:p>
            <a:pPr marL="381000" lvl="0" indent="-228600" algn="l" rtl="0">
              <a:spcBef>
                <a:spcPts val="0"/>
              </a:spcBef>
              <a:spcAft>
                <a:spcPts val="0"/>
              </a:spcAft>
              <a:buSzPts val="1200"/>
              <a:buFont typeface="+mj-lt"/>
              <a:buAutoNum type="arabicPeriod"/>
            </a:pPr>
            <a:r>
              <a:rPr lang="en-GB" sz="1000" dirty="0">
                <a:latin typeface="Nunito Sans" pitchFamily="2" charset="0"/>
              </a:rPr>
              <a:t>Overview of wildlife species</a:t>
            </a:r>
            <a:endParaRPr sz="1000" dirty="0">
              <a:latin typeface="Nunito Sans" pitchFamily="2" charset="0"/>
              <a:ea typeface="Nunito Sans"/>
              <a:cs typeface="Nunito Sans"/>
              <a:sym typeface="Nunito Sans"/>
            </a:endParaRPr>
          </a:p>
          <a:p>
            <a:pPr marL="0" lvl="0" indent="0" algn="l" rtl="0">
              <a:spcBef>
                <a:spcPts val="1000"/>
              </a:spcBef>
              <a:spcAft>
                <a:spcPts val="0"/>
              </a:spcAft>
              <a:buClr>
                <a:schemeClr val="dk1"/>
              </a:buClr>
              <a:buSzPts val="1100"/>
              <a:buFont typeface="Arial"/>
              <a:buNone/>
            </a:pPr>
            <a:endParaRPr dirty="0">
              <a:latin typeface="Nunito Sans"/>
              <a:ea typeface="Nunito Sans"/>
              <a:cs typeface="Nunito Sans"/>
              <a:sym typeface="Nunito Sans"/>
            </a:endParaRPr>
          </a:p>
          <a:p>
            <a:pPr marL="0" lvl="0" indent="0" algn="l" rtl="0">
              <a:spcBef>
                <a:spcPts val="1000"/>
              </a:spcBef>
              <a:spcAft>
                <a:spcPts val="1000"/>
              </a:spcAft>
              <a:buNone/>
            </a:pPr>
            <a:endParaRPr dirty="0">
              <a:latin typeface="Nunito Sans"/>
              <a:ea typeface="Nunito Sans"/>
              <a:cs typeface="Nunito Sans"/>
              <a:sym typeface="Nunito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9">
          <a:extLst>
            <a:ext uri="{FF2B5EF4-FFF2-40B4-BE49-F238E27FC236}">
              <a16:creationId xmlns:a16="http://schemas.microsoft.com/office/drawing/2014/main" id="{1616D5C8-B0D7-1CAC-69BB-B8A5F07D7E9B}"/>
            </a:ext>
          </a:extLst>
        </p:cNvPr>
        <p:cNvGrpSpPr/>
        <p:nvPr/>
      </p:nvGrpSpPr>
      <p:grpSpPr>
        <a:xfrm>
          <a:off x="0" y="0"/>
          <a:ext cx="0" cy="0"/>
          <a:chOff x="0" y="0"/>
          <a:chExt cx="0" cy="0"/>
        </a:xfrm>
      </p:grpSpPr>
      <p:sp>
        <p:nvSpPr>
          <p:cNvPr id="670" name="Google Shape;670;p40">
            <a:extLst>
              <a:ext uri="{FF2B5EF4-FFF2-40B4-BE49-F238E27FC236}">
                <a16:creationId xmlns:a16="http://schemas.microsoft.com/office/drawing/2014/main" id="{04B79D18-B4FC-D48E-142F-414A0AA25247}"/>
              </a:ext>
            </a:extLst>
          </p:cNvPr>
          <p:cNvSpPr txBox="1">
            <a:spLocks noGrp="1"/>
          </p:cNvSpPr>
          <p:nvPr>
            <p:ph type="title"/>
          </p:nvPr>
        </p:nvSpPr>
        <p:spPr>
          <a:xfrm>
            <a:off x="380998" y="609600"/>
            <a:ext cx="7166549" cy="347700"/>
          </a:xfrm>
          <a:prstGeom prst="rect">
            <a:avLst/>
          </a:prstGeom>
        </p:spPr>
        <p:txBody>
          <a:bodyPr spcFirstLastPara="1" wrap="square" lIns="91425" tIns="91425" rIns="91425" bIns="91425" anchor="ctr" anchorCtr="0">
            <a:noAutofit/>
          </a:bodyPr>
          <a:lstStyle/>
          <a:p>
            <a:pPr marL="152400" lvl="0" algn="l" rtl="0">
              <a:spcBef>
                <a:spcPts val="0"/>
              </a:spcBef>
              <a:spcAft>
                <a:spcPts val="0"/>
              </a:spcAft>
              <a:buSzPts val="1200"/>
            </a:pPr>
            <a:r>
              <a:rPr lang="en-GB" sz="2400" dirty="0">
                <a:latin typeface="Nunito Sans" pitchFamily="2" charset="0"/>
              </a:rPr>
              <a:t>Selecting Sri Lanka for this project.</a:t>
            </a:r>
          </a:p>
        </p:txBody>
      </p:sp>
      <p:sp>
        <p:nvSpPr>
          <p:cNvPr id="671" name="Google Shape;671;p40">
            <a:extLst>
              <a:ext uri="{FF2B5EF4-FFF2-40B4-BE49-F238E27FC236}">
                <a16:creationId xmlns:a16="http://schemas.microsoft.com/office/drawing/2014/main" id="{20CEA268-26A0-3000-48B1-0ADE01327ABF}"/>
              </a:ext>
            </a:extLst>
          </p:cNvPr>
          <p:cNvSpPr txBox="1">
            <a:spLocks noGrp="1"/>
          </p:cNvSpPr>
          <p:nvPr>
            <p:ph type="body" idx="1"/>
          </p:nvPr>
        </p:nvSpPr>
        <p:spPr>
          <a:xfrm>
            <a:off x="380999" y="1435790"/>
            <a:ext cx="5747239" cy="2617500"/>
          </a:xfrm>
          <a:prstGeom prst="rect">
            <a:avLst/>
          </a:prstGeom>
        </p:spPr>
        <p:txBody>
          <a:bodyPr spcFirstLastPara="1" wrap="square" lIns="91425" tIns="91425" rIns="91425" bIns="91425" anchor="t" anchorCtr="0">
            <a:noAutofit/>
          </a:bodyPr>
          <a:lstStyle/>
          <a:p>
            <a:pPr marL="152400" lvl="0" indent="0" algn="l" rtl="0">
              <a:spcBef>
                <a:spcPts val="0"/>
              </a:spcBef>
              <a:spcAft>
                <a:spcPts val="0"/>
              </a:spcAft>
              <a:buSzPts val="1200"/>
              <a:buNone/>
            </a:pPr>
            <a:endParaRPr lang="en-US" dirty="0">
              <a:latin typeface="Nunito Sans"/>
              <a:ea typeface="Nunito Sans"/>
              <a:cs typeface="Nunito Sans"/>
              <a:sym typeface="Nunito Sans"/>
            </a:endParaRPr>
          </a:p>
          <a:p>
            <a:pPr marL="381000" lvl="0" indent="-228600" algn="l" rtl="0">
              <a:spcBef>
                <a:spcPts val="0"/>
              </a:spcBef>
              <a:spcAft>
                <a:spcPts val="0"/>
              </a:spcAft>
              <a:buSzPts val="1200"/>
              <a:buFont typeface="+mj-lt"/>
              <a:buAutoNum type="arabicPeriod"/>
            </a:pPr>
            <a:endParaRPr lang="en-GB" sz="1000" dirty="0">
              <a:latin typeface="Nunito Sans" pitchFamily="2" charset="0"/>
            </a:endParaRPr>
          </a:p>
          <a:p>
            <a:pPr marL="0" lvl="0" indent="0" algn="l" rtl="0">
              <a:spcBef>
                <a:spcPts val="1000"/>
              </a:spcBef>
              <a:spcAft>
                <a:spcPts val="0"/>
              </a:spcAft>
              <a:buClr>
                <a:schemeClr val="dk1"/>
              </a:buClr>
              <a:buSzPts val="1100"/>
              <a:buFont typeface="Arial"/>
              <a:buNone/>
            </a:pPr>
            <a:endParaRPr dirty="0">
              <a:latin typeface="Nunito Sans"/>
              <a:ea typeface="Nunito Sans"/>
              <a:cs typeface="Nunito Sans"/>
              <a:sym typeface="Nunito Sans"/>
            </a:endParaRPr>
          </a:p>
          <a:p>
            <a:pPr marL="0" lvl="0" indent="0" algn="l" rtl="0">
              <a:spcBef>
                <a:spcPts val="1000"/>
              </a:spcBef>
              <a:spcAft>
                <a:spcPts val="1000"/>
              </a:spcAft>
              <a:buNone/>
            </a:pPr>
            <a:endParaRPr dirty="0">
              <a:latin typeface="Nunito Sans"/>
              <a:ea typeface="Nunito Sans"/>
              <a:cs typeface="Nunito Sans"/>
              <a:sym typeface="Nunito Sans"/>
            </a:endParaRPr>
          </a:p>
        </p:txBody>
      </p:sp>
      <p:pic>
        <p:nvPicPr>
          <p:cNvPr id="3" name="Picture 2">
            <a:extLst>
              <a:ext uri="{FF2B5EF4-FFF2-40B4-BE49-F238E27FC236}">
                <a16:creationId xmlns:a16="http://schemas.microsoft.com/office/drawing/2014/main" id="{FBD94DE2-AB86-4D6F-F9FC-D411AC448D0E}"/>
              </a:ext>
            </a:extLst>
          </p:cNvPr>
          <p:cNvPicPr>
            <a:picLocks noChangeAspect="1"/>
          </p:cNvPicPr>
          <p:nvPr/>
        </p:nvPicPr>
        <p:blipFill>
          <a:blip r:embed="rId3"/>
          <a:stretch>
            <a:fillRect/>
          </a:stretch>
        </p:blipFill>
        <p:spPr>
          <a:xfrm>
            <a:off x="543485" y="1451179"/>
            <a:ext cx="5517297" cy="2772768"/>
          </a:xfrm>
          <a:prstGeom prst="rect">
            <a:avLst/>
          </a:prstGeom>
        </p:spPr>
      </p:pic>
      <p:sp>
        <p:nvSpPr>
          <p:cNvPr id="5" name="TextBox 4">
            <a:extLst>
              <a:ext uri="{FF2B5EF4-FFF2-40B4-BE49-F238E27FC236}">
                <a16:creationId xmlns:a16="http://schemas.microsoft.com/office/drawing/2014/main" id="{F4172FBC-9F0E-FF23-5ABC-AD2359BE5F20}"/>
              </a:ext>
            </a:extLst>
          </p:cNvPr>
          <p:cNvSpPr txBox="1"/>
          <p:nvPr/>
        </p:nvSpPr>
        <p:spPr>
          <a:xfrm>
            <a:off x="453543" y="1344836"/>
            <a:ext cx="6486903" cy="276999"/>
          </a:xfrm>
          <a:prstGeom prst="rect">
            <a:avLst/>
          </a:prstGeom>
          <a:noFill/>
        </p:spPr>
        <p:txBody>
          <a:bodyPr wrap="square">
            <a:spAutoFit/>
          </a:bodyPr>
          <a:lstStyle/>
          <a:p>
            <a:r>
              <a:rPr lang="en-GB" sz="1200" dirty="0"/>
              <a:t>Sri Lanka won the Wanderlust Reader Gold Award for “Most Desirable Island to Visit” in 2024</a:t>
            </a:r>
          </a:p>
        </p:txBody>
      </p:sp>
      <p:sp>
        <p:nvSpPr>
          <p:cNvPr id="7" name="TextBox 6">
            <a:hlinkClick r:id="rId4"/>
            <a:extLst>
              <a:ext uri="{FF2B5EF4-FFF2-40B4-BE49-F238E27FC236}">
                <a16:creationId xmlns:a16="http://schemas.microsoft.com/office/drawing/2014/main" id="{0D8058DF-F7BC-7727-2DCC-4BD89348523A}"/>
              </a:ext>
            </a:extLst>
          </p:cNvPr>
          <p:cNvSpPr txBox="1"/>
          <p:nvPr/>
        </p:nvSpPr>
        <p:spPr>
          <a:xfrm>
            <a:off x="543485" y="4363825"/>
            <a:ext cx="7918462" cy="246221"/>
          </a:xfrm>
          <a:prstGeom prst="rect">
            <a:avLst/>
          </a:prstGeom>
          <a:noFill/>
        </p:spPr>
        <p:txBody>
          <a:bodyPr wrap="square">
            <a:spAutoFit/>
          </a:bodyPr>
          <a:lstStyle/>
          <a:p>
            <a:r>
              <a:rPr lang="en-GB" sz="1000" i="1" dirty="0">
                <a:hlinkClick r:id="rId4"/>
              </a:rPr>
              <a:t>https://www.wanderlustmagazine.com/inspiration/wanderlust-travel-awards-2024-the-results</a:t>
            </a:r>
            <a:endParaRPr lang="en-GB" sz="1000" i="1" dirty="0"/>
          </a:p>
        </p:txBody>
      </p:sp>
    </p:spTree>
    <p:extLst>
      <p:ext uri="{BB962C8B-B14F-4D97-AF65-F5344CB8AC3E}">
        <p14:creationId xmlns:p14="http://schemas.microsoft.com/office/powerpoint/2010/main" val="733094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41"/>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The Problem Statement</a:t>
            </a:r>
            <a:endParaRPr b="0">
              <a:latin typeface="Nunito Sans"/>
              <a:ea typeface="Nunito Sans"/>
              <a:cs typeface="Nunito Sans"/>
              <a:sym typeface="Nunito Sans"/>
            </a:endParaRPr>
          </a:p>
        </p:txBody>
      </p:sp>
      <p:sp>
        <p:nvSpPr>
          <p:cNvPr id="677" name="Google Shape;677;p41"/>
          <p:cNvSpPr txBox="1">
            <a:spLocks noGrp="1"/>
          </p:cNvSpPr>
          <p:nvPr>
            <p:ph type="body" idx="1"/>
          </p:nvPr>
        </p:nvSpPr>
        <p:spPr>
          <a:xfrm>
            <a:off x="381000" y="1435790"/>
            <a:ext cx="6828692" cy="2617500"/>
          </a:xfrm>
          <a:prstGeom prst="rect">
            <a:avLst/>
          </a:prstGeom>
        </p:spPr>
        <p:txBody>
          <a:bodyPr spcFirstLastPara="1" wrap="square" lIns="91425" tIns="91425" rIns="91425" bIns="91425" anchor="t" anchorCtr="0">
            <a:noAutofit/>
          </a:bodyPr>
          <a:lstStyle/>
          <a:p>
            <a:pPr marL="0" lvl="0" indent="0" algn="l" rtl="0">
              <a:spcBef>
                <a:spcPts val="1000"/>
              </a:spcBef>
              <a:spcAft>
                <a:spcPts val="1000"/>
              </a:spcAft>
              <a:buNone/>
            </a:pPr>
            <a:r>
              <a:rPr lang="en-GB" dirty="0"/>
              <a:t>Is there significant demand for photography holidays in Sri Lanka?</a:t>
            </a:r>
          </a:p>
          <a:p>
            <a:pPr marL="0" lvl="0" indent="0" algn="l" rtl="0">
              <a:spcBef>
                <a:spcPts val="1000"/>
              </a:spcBef>
              <a:spcAft>
                <a:spcPts val="1000"/>
              </a:spcAft>
              <a:buNone/>
            </a:pPr>
            <a:r>
              <a:rPr lang="en-GB" dirty="0"/>
              <a:t>To determine the level of demand for photography holidays in Sri Lanka, the related activities they engage in, the locations they prefer to visit during their trips, and to identify frequent travellers.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42"/>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Hypothesis</a:t>
            </a:r>
            <a:endParaRPr b="0" dirty="0">
              <a:latin typeface="Nunito Sans"/>
              <a:ea typeface="Nunito Sans"/>
              <a:cs typeface="Nunito Sans"/>
              <a:sym typeface="Nunito Sans"/>
            </a:endParaRPr>
          </a:p>
        </p:txBody>
      </p:sp>
      <p:sp>
        <p:nvSpPr>
          <p:cNvPr id="683" name="Google Shape;683;p42"/>
          <p:cNvSpPr txBox="1">
            <a:spLocks noGrp="1"/>
          </p:cNvSpPr>
          <p:nvPr>
            <p:ph type="body" idx="1"/>
          </p:nvPr>
        </p:nvSpPr>
        <p:spPr>
          <a:xfrm>
            <a:off x="380999" y="1435790"/>
            <a:ext cx="6960577"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Nunito Sans"/>
                <a:ea typeface="Nunito Sans"/>
                <a:cs typeface="Nunito Sans"/>
                <a:sym typeface="Nunito Sans"/>
              </a:rPr>
              <a:t>Discuss the Hypothesis you have for the solution and what is </a:t>
            </a:r>
            <a:r>
              <a:rPr lang="en-US" dirty="0" err="1">
                <a:latin typeface="Nunito Sans"/>
                <a:ea typeface="Nunito Sans"/>
                <a:cs typeface="Nunito Sans"/>
                <a:sym typeface="Nunito Sans"/>
              </a:rPr>
              <a:t>fuelling</a:t>
            </a:r>
            <a:r>
              <a:rPr lang="en-US" dirty="0">
                <a:latin typeface="Nunito Sans"/>
                <a:ea typeface="Nunito Sans"/>
                <a:cs typeface="Nunito Sans"/>
                <a:sym typeface="Nunito Sans"/>
              </a:rPr>
              <a:t> this hypothesis. If there is no such hypothesis, then why not? </a:t>
            </a:r>
          </a:p>
          <a:p>
            <a:pPr marL="0" lvl="0" indent="0" algn="l" rtl="0">
              <a:spcBef>
                <a:spcPts val="0"/>
              </a:spcBef>
              <a:spcAft>
                <a:spcPts val="0"/>
              </a:spcAft>
              <a:buNone/>
            </a:pPr>
            <a:endParaRPr lang="en-US" dirty="0">
              <a:latin typeface="Nunito Sans"/>
              <a:ea typeface="Nunito Sans"/>
              <a:cs typeface="Nunito Sans"/>
              <a:sym typeface="Nunito Sans"/>
            </a:endParaRPr>
          </a:p>
          <a:p>
            <a:pPr marL="0" lvl="0" indent="0" algn="l" rtl="0">
              <a:spcBef>
                <a:spcPts val="0"/>
              </a:spcBef>
              <a:spcAft>
                <a:spcPts val="0"/>
              </a:spcAft>
              <a:buNone/>
            </a:pPr>
            <a:r>
              <a:rPr lang="en-GB" dirty="0"/>
              <a:t>"There is a significant demand for wildlife photography in Sri Lanka due to its rich biodiversity and unique wildlife, attracting both professional and amateur photographers from around the world.</a:t>
            </a:r>
            <a:endParaRPr lang="en-US" dirty="0">
              <a:latin typeface="Nunito Sans"/>
              <a:ea typeface="Nunito Sans"/>
              <a:cs typeface="Nunito Sans"/>
              <a:sym typeface="Nunito Sans"/>
            </a:endParaRPr>
          </a:p>
          <a:p>
            <a:pPr marL="0" lvl="0" indent="0" algn="l" rtl="0">
              <a:spcBef>
                <a:spcPts val="0"/>
              </a:spcBef>
              <a:spcAft>
                <a:spcPts val="0"/>
              </a:spcAft>
              <a:buNone/>
            </a:pPr>
            <a:endParaRPr lang="en-US" dirty="0">
              <a:latin typeface="Nunito Sans"/>
              <a:ea typeface="Nunito Sans"/>
              <a:cs typeface="Nunito Sans"/>
              <a:sym typeface="Nunito Sans"/>
            </a:endParaRPr>
          </a:p>
          <a:p>
            <a:pPr marL="0" lvl="0" indent="0" algn="l" rtl="0">
              <a:spcBef>
                <a:spcPts val="0"/>
              </a:spcBef>
              <a:spcAft>
                <a:spcPts val="0"/>
              </a:spcAft>
              <a:buNone/>
            </a:pPr>
            <a:endParaRPr dirty="0">
              <a:latin typeface="Nunito Sans"/>
              <a:ea typeface="Nunito Sans"/>
              <a:cs typeface="Nunito Sans"/>
              <a:sym typeface="Nunito Sans"/>
            </a:endParaRPr>
          </a:p>
          <a:p>
            <a:pPr marL="0" lvl="0" indent="0" algn="l" rtl="0">
              <a:spcBef>
                <a:spcPts val="1000"/>
              </a:spcBef>
              <a:spcAft>
                <a:spcPts val="1000"/>
              </a:spcAft>
              <a:buNone/>
            </a:pPr>
            <a:r>
              <a:rPr lang="en-US" dirty="0">
                <a:latin typeface="Nunito Sans"/>
                <a:ea typeface="Nunito Sans"/>
                <a:cs typeface="Nunito Sans"/>
                <a:sym typeface="Nunito Sans"/>
              </a:rPr>
              <a:t>Did you come across any previous problems similar to yours and what were the solutions to these similar problems?   </a:t>
            </a:r>
            <a:endParaRPr dirty="0">
              <a:latin typeface="Nunito Sans"/>
              <a:ea typeface="Nunito Sans"/>
              <a:cs typeface="Nunito Sans"/>
              <a:sym typeface="Nunito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43"/>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dirty="0">
                <a:latin typeface="Nunito Sans"/>
                <a:ea typeface="Nunito Sans"/>
                <a:cs typeface="Nunito Sans"/>
                <a:sym typeface="Nunito Sans"/>
              </a:rPr>
              <a:t>Data and Tools Used</a:t>
            </a:r>
            <a:endParaRPr b="0" dirty="0">
              <a:latin typeface="Nunito Sans"/>
              <a:ea typeface="Nunito Sans"/>
              <a:cs typeface="Nunito Sans"/>
              <a:sym typeface="Nunito Sans"/>
            </a:endParaRPr>
          </a:p>
        </p:txBody>
      </p:sp>
      <p:sp>
        <p:nvSpPr>
          <p:cNvPr id="689" name="Google Shape;689;p43"/>
          <p:cNvSpPr txBox="1">
            <a:spLocks noGrp="1"/>
          </p:cNvSpPr>
          <p:nvPr>
            <p:ph type="body" idx="1"/>
          </p:nvPr>
        </p:nvSpPr>
        <p:spPr>
          <a:xfrm>
            <a:off x="380999" y="1435790"/>
            <a:ext cx="7030915" cy="2617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Nunito Sans"/>
              <a:buChar char="-"/>
            </a:pPr>
            <a:r>
              <a:rPr lang="en-US" dirty="0">
                <a:latin typeface="Nunito Sans"/>
                <a:ea typeface="Nunito Sans"/>
                <a:cs typeface="Nunito Sans"/>
                <a:sym typeface="Nunito Sans"/>
              </a:rPr>
              <a:t>Where did you find the dataset?</a:t>
            </a:r>
            <a:endParaRPr dirty="0">
              <a:latin typeface="Nunito Sans"/>
              <a:ea typeface="Nunito Sans"/>
              <a:cs typeface="Nunito Sans"/>
              <a:sym typeface="Nunito Sans"/>
            </a:endParaRPr>
          </a:p>
          <a:p>
            <a:pPr marL="457200" lvl="0" indent="-304800" algn="l" rtl="0">
              <a:spcBef>
                <a:spcPts val="0"/>
              </a:spcBef>
              <a:spcAft>
                <a:spcPts val="0"/>
              </a:spcAft>
              <a:buSzPts val="1200"/>
              <a:buFont typeface="Nunito Sans"/>
              <a:buChar char="-"/>
            </a:pPr>
            <a:r>
              <a:rPr lang="en-US" dirty="0">
                <a:latin typeface="Nunito Sans"/>
                <a:ea typeface="Nunito Sans"/>
                <a:cs typeface="Nunito Sans"/>
                <a:sym typeface="Nunito Sans"/>
              </a:rPr>
              <a:t>Did you have to join multiple datasets in order to create the ideal dataset? </a:t>
            </a:r>
            <a:endParaRPr dirty="0">
              <a:latin typeface="Nunito Sans"/>
              <a:ea typeface="Nunito Sans"/>
              <a:cs typeface="Nunito Sans"/>
              <a:sym typeface="Nunito Sans"/>
            </a:endParaRPr>
          </a:p>
          <a:p>
            <a:pPr marL="457200" lvl="0" indent="-304800" algn="l" rtl="0">
              <a:spcBef>
                <a:spcPts val="0"/>
              </a:spcBef>
              <a:spcAft>
                <a:spcPts val="0"/>
              </a:spcAft>
              <a:buSzPts val="1200"/>
              <a:buFont typeface="Nunito Sans"/>
              <a:buChar char="-"/>
            </a:pPr>
            <a:r>
              <a:rPr lang="en-US" dirty="0">
                <a:latin typeface="Nunito Sans"/>
                <a:ea typeface="Nunito Sans"/>
                <a:cs typeface="Nunito Sans"/>
                <a:sym typeface="Nunito Sans"/>
              </a:rPr>
              <a:t>What other data would you have liked to  have in an ideal scenario?</a:t>
            </a:r>
            <a:endParaRPr dirty="0">
              <a:latin typeface="Nunito Sans"/>
              <a:ea typeface="Nunito Sans"/>
              <a:cs typeface="Nunito Sans"/>
              <a:sym typeface="Nunito Sans"/>
            </a:endParaRPr>
          </a:p>
          <a:p>
            <a:pPr marL="457200" lvl="0" indent="-304800" algn="l" rtl="0">
              <a:spcBef>
                <a:spcPts val="0"/>
              </a:spcBef>
              <a:spcAft>
                <a:spcPts val="0"/>
              </a:spcAft>
              <a:buSzPts val="1200"/>
              <a:buFont typeface="Nunito Sans"/>
              <a:buChar char="-"/>
            </a:pPr>
            <a:r>
              <a:rPr lang="en-US" dirty="0">
                <a:latin typeface="Nunito Sans"/>
                <a:ea typeface="Nunito Sans"/>
                <a:cs typeface="Nunito Sans"/>
                <a:sym typeface="Nunito Sans"/>
              </a:rPr>
              <a:t>Which tools did you use to undertake the processing and statistical analysis?</a:t>
            </a:r>
            <a:endParaRPr dirty="0">
              <a:latin typeface="Nunito Sans"/>
              <a:ea typeface="Nunito Sans"/>
              <a:cs typeface="Nunito Sans"/>
              <a:sym typeface="Nunito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1187D-208E-C641-9870-F978327D2EEE}"/>
              </a:ext>
            </a:extLst>
          </p:cNvPr>
          <p:cNvSpPr>
            <a:spLocks noGrp="1"/>
          </p:cNvSpPr>
          <p:nvPr>
            <p:ph type="title"/>
          </p:nvPr>
        </p:nvSpPr>
        <p:spPr>
          <a:xfrm>
            <a:off x="381000" y="395915"/>
            <a:ext cx="4686000" cy="347700"/>
          </a:xfrm>
        </p:spPr>
        <p:txBody>
          <a:bodyPr/>
          <a:lstStyle/>
          <a:p>
            <a:endParaRPr lang="en-GB"/>
          </a:p>
        </p:txBody>
      </p:sp>
      <p:sp>
        <p:nvSpPr>
          <p:cNvPr id="13" name="Arrow: Right 12">
            <a:extLst>
              <a:ext uri="{FF2B5EF4-FFF2-40B4-BE49-F238E27FC236}">
                <a16:creationId xmlns:a16="http://schemas.microsoft.com/office/drawing/2014/main" id="{EC033F3F-EC1C-8115-5777-DDD7437483CD}"/>
              </a:ext>
            </a:extLst>
          </p:cNvPr>
          <p:cNvSpPr/>
          <p:nvPr/>
        </p:nvSpPr>
        <p:spPr>
          <a:xfrm>
            <a:off x="679792" y="1622072"/>
            <a:ext cx="537677" cy="168627"/>
          </a:xfrm>
          <a:prstGeom prst="rightArrow">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pic>
        <p:nvPicPr>
          <p:cNvPr id="17" name="Picture 16" descr="A snake with its tongue out&#10;&#10;Description automatically generated">
            <a:extLst>
              <a:ext uri="{FF2B5EF4-FFF2-40B4-BE49-F238E27FC236}">
                <a16:creationId xmlns:a16="http://schemas.microsoft.com/office/drawing/2014/main" id="{86FFFEF0-67B4-D59A-8BC5-22A8FAD2580E}"/>
              </a:ext>
            </a:extLst>
          </p:cNvPr>
          <p:cNvPicPr>
            <a:picLocks noChangeAspect="1"/>
          </p:cNvPicPr>
          <p:nvPr/>
        </p:nvPicPr>
        <p:blipFill>
          <a:blip r:embed="rId2"/>
          <a:stretch>
            <a:fillRect/>
          </a:stretch>
        </p:blipFill>
        <p:spPr>
          <a:xfrm>
            <a:off x="1252037" y="1500281"/>
            <a:ext cx="455602" cy="459127"/>
          </a:xfrm>
          <a:prstGeom prst="rect">
            <a:avLst/>
          </a:prstGeom>
        </p:spPr>
      </p:pic>
      <p:sp>
        <p:nvSpPr>
          <p:cNvPr id="18" name="TextBox 17">
            <a:extLst>
              <a:ext uri="{FF2B5EF4-FFF2-40B4-BE49-F238E27FC236}">
                <a16:creationId xmlns:a16="http://schemas.microsoft.com/office/drawing/2014/main" id="{8C0D73B5-417E-9F15-907E-1BDA77460CAC}"/>
              </a:ext>
            </a:extLst>
          </p:cNvPr>
          <p:cNvSpPr txBox="1"/>
          <p:nvPr/>
        </p:nvSpPr>
        <p:spPr>
          <a:xfrm>
            <a:off x="1229681" y="1220484"/>
            <a:ext cx="522900" cy="279797"/>
          </a:xfrm>
          <a:prstGeom prst="rect">
            <a:avLst/>
          </a:prstGeom>
          <a:noFill/>
        </p:spPr>
        <p:txBody>
          <a:bodyPr wrap="none" rtlCol="0">
            <a:spAutoFit/>
          </a:bodyPr>
          <a:lstStyle/>
          <a:p>
            <a:r>
              <a:rPr lang="en-GB" b="1" dirty="0"/>
              <a:t>ELT</a:t>
            </a:r>
          </a:p>
        </p:txBody>
      </p:sp>
      <p:grpSp>
        <p:nvGrpSpPr>
          <p:cNvPr id="33" name="Group 32">
            <a:extLst>
              <a:ext uri="{FF2B5EF4-FFF2-40B4-BE49-F238E27FC236}">
                <a16:creationId xmlns:a16="http://schemas.microsoft.com/office/drawing/2014/main" id="{5FC7794D-5E92-489A-364B-540728D075BC}"/>
              </a:ext>
            </a:extLst>
          </p:cNvPr>
          <p:cNvGrpSpPr/>
          <p:nvPr/>
        </p:nvGrpSpPr>
        <p:grpSpPr>
          <a:xfrm>
            <a:off x="-107459" y="1369919"/>
            <a:ext cx="915635" cy="784475"/>
            <a:chOff x="19956" y="1369919"/>
            <a:chExt cx="915635" cy="784475"/>
          </a:xfrm>
        </p:grpSpPr>
        <p:sp>
          <p:nvSpPr>
            <p:cNvPr id="5" name="TextBox 4">
              <a:extLst>
                <a:ext uri="{FF2B5EF4-FFF2-40B4-BE49-F238E27FC236}">
                  <a16:creationId xmlns:a16="http://schemas.microsoft.com/office/drawing/2014/main" id="{0C54DE59-9870-9DA2-4BF3-B17922AAD676}"/>
                </a:ext>
              </a:extLst>
            </p:cNvPr>
            <p:cNvSpPr txBox="1"/>
            <p:nvPr/>
          </p:nvSpPr>
          <p:spPr>
            <a:xfrm>
              <a:off x="19956" y="1923562"/>
              <a:ext cx="915635" cy="230832"/>
            </a:xfrm>
            <a:prstGeom prst="rect">
              <a:avLst/>
            </a:prstGeom>
            <a:noFill/>
          </p:spPr>
          <p:txBody>
            <a:bodyPr wrap="none" rtlCol="0">
              <a:spAutoFit/>
            </a:bodyPr>
            <a:lstStyle/>
            <a:p>
              <a:r>
                <a:rPr lang="en-GB" sz="900" b="1" dirty="0"/>
                <a:t>Reviews.CSV</a:t>
              </a:r>
            </a:p>
          </p:txBody>
        </p:sp>
        <p:pic>
          <p:nvPicPr>
            <p:cNvPr id="23" name="Picture 22" descr="A green and black logo&#10;&#10;Description automatically generated">
              <a:extLst>
                <a:ext uri="{FF2B5EF4-FFF2-40B4-BE49-F238E27FC236}">
                  <a16:creationId xmlns:a16="http://schemas.microsoft.com/office/drawing/2014/main" id="{45CD3BC1-73E3-B4D7-2164-F07B4385E086}"/>
                </a:ext>
              </a:extLst>
            </p:cNvPr>
            <p:cNvPicPr>
              <a:picLocks noChangeAspect="1"/>
            </p:cNvPicPr>
            <p:nvPr/>
          </p:nvPicPr>
          <p:blipFill>
            <a:blip r:embed="rId3"/>
            <a:stretch>
              <a:fillRect/>
            </a:stretch>
          </p:blipFill>
          <p:spPr>
            <a:xfrm>
              <a:off x="147656" y="1369919"/>
              <a:ext cx="660237" cy="660237"/>
            </a:xfrm>
            <a:prstGeom prst="rect">
              <a:avLst/>
            </a:prstGeom>
          </p:spPr>
        </p:pic>
      </p:grpSp>
      <p:pic>
        <p:nvPicPr>
          <p:cNvPr id="4" name="Picture 3" descr="A computer screen shot of a computer&#10;&#10;Description automatically generated">
            <a:extLst>
              <a:ext uri="{FF2B5EF4-FFF2-40B4-BE49-F238E27FC236}">
                <a16:creationId xmlns:a16="http://schemas.microsoft.com/office/drawing/2014/main" id="{F62D717D-354E-E504-9F16-EA9ADA97E15A}"/>
              </a:ext>
            </a:extLst>
          </p:cNvPr>
          <p:cNvPicPr>
            <a:picLocks noChangeAspect="1"/>
          </p:cNvPicPr>
          <p:nvPr/>
        </p:nvPicPr>
        <p:blipFill>
          <a:blip r:embed="rId4"/>
          <a:stretch>
            <a:fillRect/>
          </a:stretch>
        </p:blipFill>
        <p:spPr>
          <a:xfrm>
            <a:off x="2286009" y="855511"/>
            <a:ext cx="5112859" cy="3826468"/>
          </a:xfrm>
          <a:prstGeom prst="rect">
            <a:avLst/>
          </a:prstGeom>
        </p:spPr>
      </p:pic>
      <p:sp>
        <p:nvSpPr>
          <p:cNvPr id="6" name="Arrow: Right 5">
            <a:extLst>
              <a:ext uri="{FF2B5EF4-FFF2-40B4-BE49-F238E27FC236}">
                <a16:creationId xmlns:a16="http://schemas.microsoft.com/office/drawing/2014/main" id="{965F8F49-D50E-45F5-B598-6905FEBD56C7}"/>
              </a:ext>
            </a:extLst>
          </p:cNvPr>
          <p:cNvSpPr/>
          <p:nvPr/>
        </p:nvSpPr>
        <p:spPr>
          <a:xfrm>
            <a:off x="1752581" y="1615722"/>
            <a:ext cx="510002" cy="196431"/>
          </a:xfrm>
          <a:prstGeom prst="rightArrow">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pic>
        <p:nvPicPr>
          <p:cNvPr id="9" name="Picture 8" descr="A logo with blue and orange crosses&#10;&#10;Description automatically generated">
            <a:extLst>
              <a:ext uri="{FF2B5EF4-FFF2-40B4-BE49-F238E27FC236}">
                <a16:creationId xmlns:a16="http://schemas.microsoft.com/office/drawing/2014/main" id="{DEC039B5-3C9F-AD8E-2B39-52ACD013BF9F}"/>
              </a:ext>
            </a:extLst>
          </p:cNvPr>
          <p:cNvPicPr>
            <a:picLocks noChangeAspect="1"/>
          </p:cNvPicPr>
          <p:nvPr/>
        </p:nvPicPr>
        <p:blipFill>
          <a:blip r:embed="rId5"/>
          <a:stretch>
            <a:fillRect/>
          </a:stretch>
        </p:blipFill>
        <p:spPr>
          <a:xfrm>
            <a:off x="7708907" y="1056799"/>
            <a:ext cx="1089011" cy="1089011"/>
          </a:xfrm>
          <a:prstGeom prst="rect">
            <a:avLst/>
          </a:prstGeom>
        </p:spPr>
      </p:pic>
      <p:grpSp>
        <p:nvGrpSpPr>
          <p:cNvPr id="11" name="Group 10">
            <a:extLst>
              <a:ext uri="{FF2B5EF4-FFF2-40B4-BE49-F238E27FC236}">
                <a16:creationId xmlns:a16="http://schemas.microsoft.com/office/drawing/2014/main" id="{1E5D88E1-2A37-6D54-F053-13FB9A092D05}"/>
              </a:ext>
            </a:extLst>
          </p:cNvPr>
          <p:cNvGrpSpPr/>
          <p:nvPr/>
        </p:nvGrpSpPr>
        <p:grpSpPr>
          <a:xfrm>
            <a:off x="907354" y="1959408"/>
            <a:ext cx="1253591" cy="1637206"/>
            <a:chOff x="1337389" y="1941772"/>
            <a:chExt cx="1253591" cy="1637206"/>
          </a:xfrm>
        </p:grpSpPr>
        <p:grpSp>
          <p:nvGrpSpPr>
            <p:cNvPr id="34" name="Group 33">
              <a:extLst>
                <a:ext uri="{FF2B5EF4-FFF2-40B4-BE49-F238E27FC236}">
                  <a16:creationId xmlns:a16="http://schemas.microsoft.com/office/drawing/2014/main" id="{6A70727B-487F-7574-2D2D-B8527487BCE9}"/>
                </a:ext>
              </a:extLst>
            </p:cNvPr>
            <p:cNvGrpSpPr/>
            <p:nvPr/>
          </p:nvGrpSpPr>
          <p:grpSpPr>
            <a:xfrm>
              <a:off x="1504527" y="1941772"/>
              <a:ext cx="882570" cy="1631729"/>
              <a:chOff x="2329078" y="2335430"/>
              <a:chExt cx="882570" cy="1631729"/>
            </a:xfrm>
          </p:grpSpPr>
          <p:pic>
            <p:nvPicPr>
              <p:cNvPr id="25" name="Picture 24" descr="A green and black symbol&#10;&#10;Description automatically generated">
                <a:extLst>
                  <a:ext uri="{FF2B5EF4-FFF2-40B4-BE49-F238E27FC236}">
                    <a16:creationId xmlns:a16="http://schemas.microsoft.com/office/drawing/2014/main" id="{71A4A380-3E66-DF9F-84D7-0A4378DCD136}"/>
                  </a:ext>
                </a:extLst>
              </p:cNvPr>
              <p:cNvPicPr>
                <a:picLocks noChangeAspect="1"/>
              </p:cNvPicPr>
              <p:nvPr/>
            </p:nvPicPr>
            <p:blipFill>
              <a:blip r:embed="rId6"/>
              <a:stretch>
                <a:fillRect/>
              </a:stretch>
            </p:blipFill>
            <p:spPr>
              <a:xfrm>
                <a:off x="2329078" y="3084589"/>
                <a:ext cx="882570" cy="882570"/>
              </a:xfrm>
              <a:prstGeom prst="rect">
                <a:avLst/>
              </a:prstGeom>
            </p:spPr>
          </p:pic>
          <p:sp>
            <p:nvSpPr>
              <p:cNvPr id="30" name="Arrow: Right 29">
                <a:extLst>
                  <a:ext uri="{FF2B5EF4-FFF2-40B4-BE49-F238E27FC236}">
                    <a16:creationId xmlns:a16="http://schemas.microsoft.com/office/drawing/2014/main" id="{9641B23D-5BC9-899E-0F12-A018548F1F3D}"/>
                  </a:ext>
                </a:extLst>
              </p:cNvPr>
              <p:cNvSpPr/>
              <p:nvPr/>
            </p:nvSpPr>
            <p:spPr>
              <a:xfrm rot="5400000">
                <a:off x="2278792" y="2588412"/>
                <a:ext cx="660239" cy="154276"/>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2" name="Arrow: Right 31">
                <a:extLst>
                  <a:ext uri="{FF2B5EF4-FFF2-40B4-BE49-F238E27FC236}">
                    <a16:creationId xmlns:a16="http://schemas.microsoft.com/office/drawing/2014/main" id="{337DC8B7-9966-81C8-FA98-34EFD6839D29}"/>
                  </a:ext>
                </a:extLst>
              </p:cNvPr>
              <p:cNvSpPr/>
              <p:nvPr/>
            </p:nvSpPr>
            <p:spPr>
              <a:xfrm rot="16200000">
                <a:off x="2471767" y="2663062"/>
                <a:ext cx="718790" cy="154276"/>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sp>
          <p:nvSpPr>
            <p:cNvPr id="10" name="TextBox 9">
              <a:extLst>
                <a:ext uri="{FF2B5EF4-FFF2-40B4-BE49-F238E27FC236}">
                  <a16:creationId xmlns:a16="http://schemas.microsoft.com/office/drawing/2014/main" id="{5BB59BD9-D8B1-8893-0792-B6EEDFF4B5F4}"/>
                </a:ext>
              </a:extLst>
            </p:cNvPr>
            <p:cNvSpPr txBox="1"/>
            <p:nvPr/>
          </p:nvSpPr>
          <p:spPr>
            <a:xfrm>
              <a:off x="1337389" y="3325062"/>
              <a:ext cx="1253591" cy="253916"/>
            </a:xfrm>
            <a:prstGeom prst="rect">
              <a:avLst/>
            </a:prstGeom>
            <a:noFill/>
          </p:spPr>
          <p:txBody>
            <a:bodyPr wrap="square" rtlCol="0">
              <a:spAutoFit/>
            </a:bodyPr>
            <a:lstStyle/>
            <a:p>
              <a:r>
                <a:rPr lang="en-GB" sz="1050" b="1" dirty="0"/>
                <a:t>Country Mapper </a:t>
              </a:r>
            </a:p>
          </p:txBody>
        </p:sp>
      </p:grpSp>
      <p:pic>
        <p:nvPicPr>
          <p:cNvPr id="12" name="Picture 11" descr="A snake with its tongue out&#10;&#10;Description automatically generated">
            <a:extLst>
              <a:ext uri="{FF2B5EF4-FFF2-40B4-BE49-F238E27FC236}">
                <a16:creationId xmlns:a16="http://schemas.microsoft.com/office/drawing/2014/main" id="{62B04C2F-2BCF-8825-4BA8-09BC1B387789}"/>
              </a:ext>
            </a:extLst>
          </p:cNvPr>
          <p:cNvPicPr>
            <a:picLocks noChangeAspect="1"/>
          </p:cNvPicPr>
          <p:nvPr/>
        </p:nvPicPr>
        <p:blipFill>
          <a:blip r:embed="rId2"/>
          <a:stretch>
            <a:fillRect/>
          </a:stretch>
        </p:blipFill>
        <p:spPr>
          <a:xfrm>
            <a:off x="1153889" y="4458961"/>
            <a:ext cx="455602" cy="459127"/>
          </a:xfrm>
          <a:prstGeom prst="rect">
            <a:avLst/>
          </a:prstGeom>
        </p:spPr>
      </p:pic>
      <p:sp>
        <p:nvSpPr>
          <p:cNvPr id="15" name="Arrow: Bent-Up 14">
            <a:extLst>
              <a:ext uri="{FF2B5EF4-FFF2-40B4-BE49-F238E27FC236}">
                <a16:creationId xmlns:a16="http://schemas.microsoft.com/office/drawing/2014/main" id="{6EFDCC29-4BBB-D793-56CE-2478F435111D}"/>
              </a:ext>
            </a:extLst>
          </p:cNvPr>
          <p:cNvSpPr/>
          <p:nvPr/>
        </p:nvSpPr>
        <p:spPr>
          <a:xfrm>
            <a:off x="1653714" y="4322859"/>
            <a:ext cx="1830041" cy="404495"/>
          </a:xfrm>
          <a:prstGeom prst="bentUpArrow">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916C9F3A-C61A-3895-69FB-956699C4A765}"/>
              </a:ext>
            </a:extLst>
          </p:cNvPr>
          <p:cNvSpPr txBox="1"/>
          <p:nvPr/>
        </p:nvSpPr>
        <p:spPr>
          <a:xfrm>
            <a:off x="374074" y="4398665"/>
            <a:ext cx="864763" cy="415498"/>
          </a:xfrm>
          <a:prstGeom prst="rect">
            <a:avLst/>
          </a:prstGeom>
          <a:noFill/>
        </p:spPr>
        <p:txBody>
          <a:bodyPr wrap="square">
            <a:spAutoFit/>
          </a:bodyPr>
          <a:lstStyle/>
          <a:p>
            <a:r>
              <a:rPr lang="en-GB" sz="1050" b="1" dirty="0"/>
              <a:t>Sentiment analysis</a:t>
            </a:r>
          </a:p>
        </p:txBody>
      </p:sp>
      <p:pic>
        <p:nvPicPr>
          <p:cNvPr id="16" name="Picture 15">
            <a:extLst>
              <a:ext uri="{FF2B5EF4-FFF2-40B4-BE49-F238E27FC236}">
                <a16:creationId xmlns:a16="http://schemas.microsoft.com/office/drawing/2014/main" id="{602E37D6-FE5B-77A8-1405-11F1EF5420FC}"/>
              </a:ext>
            </a:extLst>
          </p:cNvPr>
          <p:cNvPicPr>
            <a:picLocks noChangeAspect="1"/>
          </p:cNvPicPr>
          <p:nvPr/>
        </p:nvPicPr>
        <p:blipFill>
          <a:blip r:embed="rId7"/>
          <a:stretch>
            <a:fillRect/>
          </a:stretch>
        </p:blipFill>
        <p:spPr>
          <a:xfrm>
            <a:off x="6515339" y="2925543"/>
            <a:ext cx="1328574" cy="783024"/>
          </a:xfrm>
          <a:prstGeom prst="rect">
            <a:avLst/>
          </a:prstGeom>
        </p:spPr>
      </p:pic>
      <p:sp>
        <p:nvSpPr>
          <p:cNvPr id="21" name="Arrow: Bent-Up 20">
            <a:extLst>
              <a:ext uri="{FF2B5EF4-FFF2-40B4-BE49-F238E27FC236}">
                <a16:creationId xmlns:a16="http://schemas.microsoft.com/office/drawing/2014/main" id="{1E71BA0A-C587-B514-FE9E-6545E21F677E}"/>
              </a:ext>
            </a:extLst>
          </p:cNvPr>
          <p:cNvSpPr/>
          <p:nvPr/>
        </p:nvSpPr>
        <p:spPr>
          <a:xfrm>
            <a:off x="7525004" y="1923562"/>
            <a:ext cx="841948" cy="1095034"/>
          </a:xfrm>
          <a:prstGeom prst="bentUpArrow">
            <a:avLst>
              <a:gd name="adj1" fmla="val 8892"/>
              <a:gd name="adj2" fmla="val 13406"/>
              <a:gd name="adj3" fmla="val 14101"/>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pic>
        <p:nvPicPr>
          <p:cNvPr id="22" name="Picture 21" descr="A snake with its tongue out&#10;&#10;Description automatically generated">
            <a:extLst>
              <a:ext uri="{FF2B5EF4-FFF2-40B4-BE49-F238E27FC236}">
                <a16:creationId xmlns:a16="http://schemas.microsoft.com/office/drawing/2014/main" id="{B8DB724D-13D0-92E3-8F8E-9BD63A0CB62F}"/>
              </a:ext>
            </a:extLst>
          </p:cNvPr>
          <p:cNvPicPr>
            <a:picLocks noChangeAspect="1"/>
          </p:cNvPicPr>
          <p:nvPr/>
        </p:nvPicPr>
        <p:blipFill>
          <a:blip r:embed="rId2"/>
          <a:stretch>
            <a:fillRect/>
          </a:stretch>
        </p:blipFill>
        <p:spPr>
          <a:xfrm>
            <a:off x="8005155" y="3630479"/>
            <a:ext cx="455602" cy="459127"/>
          </a:xfrm>
          <a:prstGeom prst="rect">
            <a:avLst/>
          </a:prstGeom>
        </p:spPr>
      </p:pic>
      <p:sp>
        <p:nvSpPr>
          <p:cNvPr id="24" name="Arrow: Right 23">
            <a:extLst>
              <a:ext uri="{FF2B5EF4-FFF2-40B4-BE49-F238E27FC236}">
                <a16:creationId xmlns:a16="http://schemas.microsoft.com/office/drawing/2014/main" id="{0285D7F0-BF79-3257-6198-E75C324062EA}"/>
              </a:ext>
            </a:extLst>
          </p:cNvPr>
          <p:cNvSpPr/>
          <p:nvPr/>
        </p:nvSpPr>
        <p:spPr>
          <a:xfrm>
            <a:off x="7135290" y="3783486"/>
            <a:ext cx="841948" cy="153115"/>
          </a:xfrm>
          <a:prstGeom prst="right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pic>
        <p:nvPicPr>
          <p:cNvPr id="27" name="Picture 26" descr="A green and black symbol&#10;&#10;Description automatically generated">
            <a:extLst>
              <a:ext uri="{FF2B5EF4-FFF2-40B4-BE49-F238E27FC236}">
                <a16:creationId xmlns:a16="http://schemas.microsoft.com/office/drawing/2014/main" id="{CF53DB70-DB71-CFB8-8D82-1769F1EBD288}"/>
              </a:ext>
            </a:extLst>
          </p:cNvPr>
          <p:cNvPicPr>
            <a:picLocks noChangeAspect="1"/>
          </p:cNvPicPr>
          <p:nvPr/>
        </p:nvPicPr>
        <p:blipFill>
          <a:blip r:embed="rId6"/>
          <a:stretch>
            <a:fillRect/>
          </a:stretch>
        </p:blipFill>
        <p:spPr>
          <a:xfrm>
            <a:off x="8030519" y="4266092"/>
            <a:ext cx="518027" cy="518027"/>
          </a:xfrm>
          <a:prstGeom prst="rect">
            <a:avLst/>
          </a:prstGeom>
        </p:spPr>
      </p:pic>
      <p:sp>
        <p:nvSpPr>
          <p:cNvPr id="29" name="Arrow: Down 28">
            <a:extLst>
              <a:ext uri="{FF2B5EF4-FFF2-40B4-BE49-F238E27FC236}">
                <a16:creationId xmlns:a16="http://schemas.microsoft.com/office/drawing/2014/main" id="{A17AF066-DFAD-22E5-7639-BD7DE7BB1808}"/>
              </a:ext>
            </a:extLst>
          </p:cNvPr>
          <p:cNvSpPr/>
          <p:nvPr/>
        </p:nvSpPr>
        <p:spPr>
          <a:xfrm>
            <a:off x="8174714" y="4089606"/>
            <a:ext cx="157397" cy="369355"/>
          </a:xfrm>
          <a:prstGeom prst="downArrow">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8E483127-49CF-0EA9-187C-2C6E96EE9A2D}"/>
              </a:ext>
            </a:extLst>
          </p:cNvPr>
          <p:cNvSpPr txBox="1"/>
          <p:nvPr/>
        </p:nvSpPr>
        <p:spPr>
          <a:xfrm>
            <a:off x="7273987" y="3949081"/>
            <a:ext cx="926014" cy="215444"/>
          </a:xfrm>
          <a:prstGeom prst="rect">
            <a:avLst/>
          </a:prstGeom>
          <a:noFill/>
        </p:spPr>
        <p:txBody>
          <a:bodyPr wrap="square" rtlCol="0">
            <a:spAutoFit/>
          </a:bodyPr>
          <a:lstStyle/>
          <a:p>
            <a:r>
              <a:rPr lang="en-GB" sz="800" b="1" dirty="0"/>
              <a:t>QC extraction</a:t>
            </a:r>
          </a:p>
        </p:txBody>
      </p:sp>
    </p:spTree>
    <p:extLst>
      <p:ext uri="{BB962C8B-B14F-4D97-AF65-F5344CB8AC3E}">
        <p14:creationId xmlns:p14="http://schemas.microsoft.com/office/powerpoint/2010/main" val="3432318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44"/>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Data Processing</a:t>
            </a:r>
            <a:endParaRPr b="0">
              <a:latin typeface="Nunito Sans"/>
              <a:ea typeface="Nunito Sans"/>
              <a:cs typeface="Nunito Sans"/>
              <a:sym typeface="Nunito Sans"/>
            </a:endParaRPr>
          </a:p>
        </p:txBody>
      </p:sp>
      <p:sp>
        <p:nvSpPr>
          <p:cNvPr id="695" name="Google Shape;695;p44"/>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Sans"/>
                <a:ea typeface="Nunito Sans"/>
                <a:cs typeface="Nunito Sans"/>
                <a:sym typeface="Nunito Sans"/>
              </a:rPr>
              <a:t>What did you do to refine your data: outline your process.</a:t>
            </a:r>
            <a:endParaRPr>
              <a:latin typeface="Nunito Sans"/>
              <a:ea typeface="Nunito Sans"/>
              <a:cs typeface="Nunito Sans"/>
              <a:sym typeface="Nunito Sans"/>
            </a:endParaRPr>
          </a:p>
          <a:p>
            <a:pPr marL="0" lvl="0" indent="0" algn="l" rtl="0">
              <a:spcBef>
                <a:spcPts val="1000"/>
              </a:spcBef>
              <a:spcAft>
                <a:spcPts val="1000"/>
              </a:spcAft>
              <a:buNone/>
            </a:pPr>
            <a:r>
              <a:rPr lang="en-US" b="1">
                <a:latin typeface="Nunito Sans"/>
                <a:ea typeface="Nunito Sans"/>
                <a:cs typeface="Nunito Sans"/>
                <a:sym typeface="Nunito Sans"/>
              </a:rPr>
              <a:t>Outliers</a:t>
            </a:r>
            <a:r>
              <a:rPr lang="en-US">
                <a:latin typeface="Nunito Sans"/>
                <a:ea typeface="Nunito Sans"/>
                <a:cs typeface="Nunito Sans"/>
                <a:sym typeface="Nunito Sans"/>
              </a:rPr>
              <a:t>. How did you determine outliers in your dataset? What thresholds did you set? Did you have to make any additional assumptions?</a:t>
            </a:r>
            <a:endParaRPr>
              <a:latin typeface="Nunito Sans"/>
              <a:ea typeface="Nunito Sans"/>
              <a:cs typeface="Nunito Sans"/>
              <a:sym typeface="Nunito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45"/>
          <p:cNvSpPr txBox="1">
            <a:spLocks noGrp="1"/>
          </p:cNvSpPr>
          <p:nvPr>
            <p:ph type="title"/>
          </p:nvPr>
        </p:nvSpPr>
        <p:spPr>
          <a:xfrm>
            <a:off x="381000" y="609600"/>
            <a:ext cx="4686000" cy="34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0">
                <a:latin typeface="Nunito Sans"/>
                <a:ea typeface="Nunito Sans"/>
                <a:cs typeface="Nunito Sans"/>
                <a:sym typeface="Nunito Sans"/>
              </a:rPr>
              <a:t>Data Processing </a:t>
            </a:r>
            <a:endParaRPr b="0">
              <a:latin typeface="Nunito Sans"/>
              <a:ea typeface="Nunito Sans"/>
              <a:cs typeface="Nunito Sans"/>
              <a:sym typeface="Nunito Sans"/>
            </a:endParaRPr>
          </a:p>
        </p:txBody>
      </p:sp>
      <p:sp>
        <p:nvSpPr>
          <p:cNvPr id="701" name="Google Shape;701;p45"/>
          <p:cNvSpPr txBox="1">
            <a:spLocks noGrp="1"/>
          </p:cNvSpPr>
          <p:nvPr>
            <p:ph type="body" idx="1"/>
          </p:nvPr>
        </p:nvSpPr>
        <p:spPr>
          <a:xfrm>
            <a:off x="381000" y="1435790"/>
            <a:ext cx="3452400" cy="26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Sans"/>
                <a:ea typeface="Nunito Sans"/>
                <a:cs typeface="Nunito Sans"/>
                <a:sym typeface="Nunito Sans"/>
              </a:rPr>
              <a:t>Were there any surprising insights from your data processing/exploration?</a:t>
            </a:r>
            <a:endParaRPr>
              <a:latin typeface="Nunito Sans"/>
              <a:ea typeface="Nunito Sans"/>
              <a:cs typeface="Nunito Sans"/>
              <a:sym typeface="Nunito Sans"/>
            </a:endParaRPr>
          </a:p>
          <a:p>
            <a:pPr marL="0" lvl="0" indent="0" algn="l" rtl="0">
              <a:spcBef>
                <a:spcPts val="1000"/>
              </a:spcBef>
              <a:spcAft>
                <a:spcPts val="0"/>
              </a:spcAft>
              <a:buNone/>
            </a:pPr>
            <a:r>
              <a:rPr lang="en-US">
                <a:latin typeface="Nunito Sans"/>
                <a:ea typeface="Nunito Sans"/>
                <a:cs typeface="Nunito Sans"/>
                <a:sym typeface="Nunito Sans"/>
              </a:rPr>
              <a:t>Plots showing these insights? These can be visuals exported from Tableau.</a:t>
            </a:r>
            <a:endParaRPr>
              <a:latin typeface="Nunito Sans"/>
              <a:ea typeface="Nunito Sans"/>
              <a:cs typeface="Nunito Sans"/>
              <a:sym typeface="Nunito Sans"/>
            </a:endParaRPr>
          </a:p>
          <a:p>
            <a:pPr marL="0" lvl="0" indent="0" algn="l" rtl="0">
              <a:spcBef>
                <a:spcPts val="1000"/>
              </a:spcBef>
              <a:spcAft>
                <a:spcPts val="1000"/>
              </a:spcAft>
              <a:buNone/>
            </a:pPr>
            <a:endParaRPr>
              <a:latin typeface="Nunito Sans"/>
              <a:ea typeface="Nunito Sans"/>
              <a:cs typeface="Nunito Sans"/>
              <a:sym typeface="Nunito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rainStation Learner Slide Templat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2003</TotalTime>
  <Words>545</Words>
  <Application>Microsoft Office PowerPoint</Application>
  <PresentationFormat>On-screen Show (16:9)</PresentationFormat>
  <Paragraphs>67</Paragraphs>
  <Slides>16</Slides>
  <Notes>15</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16</vt:i4>
      </vt:variant>
    </vt:vector>
  </HeadingPairs>
  <TitlesOfParts>
    <vt:vector size="30" baseType="lpstr">
      <vt:lpstr>Nunito Sans</vt:lpstr>
      <vt:lpstr>Merriweather Sans</vt:lpstr>
      <vt:lpstr>Helvetica Neue</vt:lpstr>
      <vt:lpstr>Avenir</vt:lpstr>
      <vt:lpstr>Georgia</vt:lpstr>
      <vt:lpstr>Merriweather</vt:lpstr>
      <vt:lpstr>Proxima Nova</vt:lpstr>
      <vt:lpstr>Nunito</vt:lpstr>
      <vt:lpstr>Arial</vt:lpstr>
      <vt:lpstr>Merriweather Light</vt:lpstr>
      <vt:lpstr>Roboto</vt:lpstr>
      <vt:lpstr>Simple Light</vt:lpstr>
      <vt:lpstr>BrainStation Learner Slide Template</vt:lpstr>
      <vt:lpstr>Simple Light</vt:lpstr>
      <vt:lpstr>Welcome</vt:lpstr>
      <vt:lpstr>Agenda</vt:lpstr>
      <vt:lpstr>Selecting Sri Lanka for this project.</vt:lpstr>
      <vt:lpstr>The Problem Statement</vt:lpstr>
      <vt:lpstr>Hypothesis</vt:lpstr>
      <vt:lpstr>Data and Tools Used</vt:lpstr>
      <vt:lpstr>PowerPoint Presentation</vt:lpstr>
      <vt:lpstr>Data Processing</vt:lpstr>
      <vt:lpstr>Data Processing </vt:lpstr>
      <vt:lpstr>Statistical Analysis</vt:lpstr>
      <vt:lpstr>Insights Discussion </vt:lpstr>
      <vt:lpstr>Summary Conclusions</vt:lpstr>
      <vt:lpstr>Key Learnings</vt:lpstr>
      <vt:lpstr>Thank You</vt:lpstr>
      <vt:lpstr>Appendix</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Rosh R</cp:lastModifiedBy>
  <cp:revision>21</cp:revision>
  <dcterms:modified xsi:type="dcterms:W3CDTF">2025-01-22T13:27:42Z</dcterms:modified>
</cp:coreProperties>
</file>